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60"/>
  </p:normalViewPr>
  <p:slideViewPr>
    <p:cSldViewPr>
      <p:cViewPr>
        <p:scale>
          <a:sx n="90" d="100"/>
          <a:sy n="90" d="100"/>
        </p:scale>
        <p:origin x="-432" y="-5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6353910" y="366426"/>
            <a:ext cx="3302119" cy="356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27 au 28  mai 2019</a:t>
            </a:r>
          </a:p>
        </p:txBody>
      </p:sp>
      <p:cxnSp>
        <p:nvCxnSpPr>
          <p:cNvPr id="242" name="Connecteur droit 241"/>
          <p:cNvCxnSpPr>
            <a:cxnSpLocks noChangeShapeType="1"/>
          </p:cNvCxnSpPr>
          <p:nvPr/>
        </p:nvCxnSpPr>
        <p:spPr bwMode="auto">
          <a:xfrm>
            <a:off x="1224678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3" name="Connecteur droit 242"/>
          <p:cNvCxnSpPr>
            <a:cxnSpLocks noChangeShapeType="1"/>
          </p:cNvCxnSpPr>
          <p:nvPr/>
        </p:nvCxnSpPr>
        <p:spPr bwMode="auto">
          <a:xfrm>
            <a:off x="2897086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Connecteur droit 243"/>
          <p:cNvCxnSpPr>
            <a:cxnSpLocks noChangeShapeType="1"/>
          </p:cNvCxnSpPr>
          <p:nvPr/>
        </p:nvCxnSpPr>
        <p:spPr bwMode="auto">
          <a:xfrm>
            <a:off x="4627026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" name="Connecteur droit 244"/>
          <p:cNvCxnSpPr>
            <a:cxnSpLocks noChangeShapeType="1"/>
          </p:cNvCxnSpPr>
          <p:nvPr/>
        </p:nvCxnSpPr>
        <p:spPr bwMode="auto">
          <a:xfrm>
            <a:off x="6336346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" name="Connecteur droit 245"/>
          <p:cNvCxnSpPr>
            <a:cxnSpLocks noChangeShapeType="1"/>
          </p:cNvCxnSpPr>
          <p:nvPr/>
        </p:nvCxnSpPr>
        <p:spPr bwMode="auto">
          <a:xfrm>
            <a:off x="8126295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7" name="Connecteur droit 246"/>
          <p:cNvCxnSpPr>
            <a:cxnSpLocks noChangeShapeType="1"/>
          </p:cNvCxnSpPr>
          <p:nvPr/>
        </p:nvCxnSpPr>
        <p:spPr bwMode="auto">
          <a:xfrm>
            <a:off x="1224680" y="350922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8" name="Connecteur droit 247"/>
          <p:cNvCxnSpPr>
            <a:cxnSpLocks noChangeShapeType="1"/>
          </p:cNvCxnSpPr>
          <p:nvPr/>
        </p:nvCxnSpPr>
        <p:spPr bwMode="auto">
          <a:xfrm>
            <a:off x="2897088" y="350277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" name="Connecteur droit 248"/>
          <p:cNvCxnSpPr>
            <a:cxnSpLocks noChangeShapeType="1"/>
          </p:cNvCxnSpPr>
          <p:nvPr/>
        </p:nvCxnSpPr>
        <p:spPr bwMode="auto">
          <a:xfrm>
            <a:off x="4627028" y="351939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Connecteur droit 249"/>
          <p:cNvCxnSpPr>
            <a:cxnSpLocks noChangeShapeType="1"/>
          </p:cNvCxnSpPr>
          <p:nvPr/>
        </p:nvCxnSpPr>
        <p:spPr bwMode="auto">
          <a:xfrm>
            <a:off x="6336348" y="351939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1" name="Connecteur droit 250"/>
          <p:cNvCxnSpPr>
            <a:cxnSpLocks noChangeShapeType="1"/>
          </p:cNvCxnSpPr>
          <p:nvPr/>
        </p:nvCxnSpPr>
        <p:spPr bwMode="auto">
          <a:xfrm>
            <a:off x="8126297" y="351939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2" name="Connecteur droit 251"/>
          <p:cNvCxnSpPr>
            <a:cxnSpLocks noChangeShapeType="1"/>
          </p:cNvCxnSpPr>
          <p:nvPr/>
        </p:nvCxnSpPr>
        <p:spPr bwMode="auto">
          <a:xfrm>
            <a:off x="1235829" y="444532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3" name="Connecteur droit 252"/>
          <p:cNvCxnSpPr>
            <a:cxnSpLocks noChangeShapeType="1"/>
          </p:cNvCxnSpPr>
          <p:nvPr/>
        </p:nvCxnSpPr>
        <p:spPr bwMode="auto">
          <a:xfrm>
            <a:off x="2908237" y="44388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4" name="Connecteur droit 253"/>
          <p:cNvCxnSpPr>
            <a:cxnSpLocks noChangeShapeType="1"/>
          </p:cNvCxnSpPr>
          <p:nvPr/>
        </p:nvCxnSpPr>
        <p:spPr bwMode="auto">
          <a:xfrm>
            <a:off x="4638177" y="445550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" name="Connecteur droit 254"/>
          <p:cNvCxnSpPr>
            <a:cxnSpLocks noChangeShapeType="1"/>
          </p:cNvCxnSpPr>
          <p:nvPr/>
        </p:nvCxnSpPr>
        <p:spPr bwMode="auto">
          <a:xfrm>
            <a:off x="6347497" y="445550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" name="Connecteur droit 255"/>
          <p:cNvCxnSpPr>
            <a:cxnSpLocks noChangeShapeType="1"/>
          </p:cNvCxnSpPr>
          <p:nvPr/>
        </p:nvCxnSpPr>
        <p:spPr bwMode="auto">
          <a:xfrm>
            <a:off x="8137446" y="445550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" name="Connecteur droit 256"/>
          <p:cNvCxnSpPr>
            <a:cxnSpLocks noChangeShapeType="1"/>
          </p:cNvCxnSpPr>
          <p:nvPr/>
        </p:nvCxnSpPr>
        <p:spPr bwMode="auto">
          <a:xfrm>
            <a:off x="1224680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" name="Connecteur droit 257"/>
          <p:cNvCxnSpPr>
            <a:cxnSpLocks noChangeShapeType="1"/>
          </p:cNvCxnSpPr>
          <p:nvPr/>
        </p:nvCxnSpPr>
        <p:spPr bwMode="auto">
          <a:xfrm>
            <a:off x="2897088" y="543036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" name="Connecteur droit 258"/>
          <p:cNvCxnSpPr>
            <a:cxnSpLocks noChangeShapeType="1"/>
          </p:cNvCxnSpPr>
          <p:nvPr/>
        </p:nvCxnSpPr>
        <p:spPr bwMode="auto">
          <a:xfrm>
            <a:off x="4627028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Connecteur droit 259"/>
          <p:cNvCxnSpPr>
            <a:cxnSpLocks noChangeShapeType="1"/>
          </p:cNvCxnSpPr>
          <p:nvPr/>
        </p:nvCxnSpPr>
        <p:spPr bwMode="auto">
          <a:xfrm>
            <a:off x="6336348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Connecteur droit 260"/>
          <p:cNvCxnSpPr>
            <a:cxnSpLocks noChangeShapeType="1"/>
          </p:cNvCxnSpPr>
          <p:nvPr/>
        </p:nvCxnSpPr>
        <p:spPr bwMode="auto">
          <a:xfrm>
            <a:off x="8126297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02AF5AE-AFE4-4E88-902B-1244F42C5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81048"/>
              </p:ext>
            </p:extLst>
          </p:nvPr>
        </p:nvGraphicFramePr>
        <p:xfrm>
          <a:off x="1083787" y="1258353"/>
          <a:ext cx="8572240" cy="5467420"/>
        </p:xfrm>
        <a:graphic>
          <a:graphicData uri="http://schemas.openxmlformats.org/drawingml/2006/table">
            <a:tbl>
              <a:tblPr/>
              <a:tblGrid>
                <a:gridCol w="1714448">
                  <a:extLst>
                    <a:ext uri="{9D8B030D-6E8A-4147-A177-3AD203B41FA5}">
                      <a16:colId xmlns:a16="http://schemas.microsoft.com/office/drawing/2014/main" xmlns="" val="1162598688"/>
                    </a:ext>
                  </a:extLst>
                </a:gridCol>
                <a:gridCol w="1714448">
                  <a:extLst>
                    <a:ext uri="{9D8B030D-6E8A-4147-A177-3AD203B41FA5}">
                      <a16:colId xmlns:a16="http://schemas.microsoft.com/office/drawing/2014/main" xmlns="" val="2171452106"/>
                    </a:ext>
                  </a:extLst>
                </a:gridCol>
                <a:gridCol w="1714448">
                  <a:extLst>
                    <a:ext uri="{9D8B030D-6E8A-4147-A177-3AD203B41FA5}">
                      <a16:colId xmlns:a16="http://schemas.microsoft.com/office/drawing/2014/main" xmlns="" val="3717717169"/>
                    </a:ext>
                  </a:extLst>
                </a:gridCol>
                <a:gridCol w="1714448">
                  <a:extLst>
                    <a:ext uri="{9D8B030D-6E8A-4147-A177-3AD203B41FA5}">
                      <a16:colId xmlns:a16="http://schemas.microsoft.com/office/drawing/2014/main" xmlns="" val="2952161887"/>
                    </a:ext>
                  </a:extLst>
                </a:gridCol>
                <a:gridCol w="1714448">
                  <a:extLst>
                    <a:ext uri="{9D8B030D-6E8A-4147-A177-3AD203B41FA5}">
                      <a16:colId xmlns:a16="http://schemas.microsoft.com/office/drawing/2014/main" xmlns="" val="64102854"/>
                    </a:ext>
                  </a:extLst>
                </a:gridCol>
              </a:tblGrid>
              <a:tr h="2982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Taboulé a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Salade Coleslaw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4976785"/>
                  </a:ext>
                </a:extLst>
              </a:tr>
              <a:tr h="2982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 râpée au citron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0907221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5125422"/>
                  </a:ext>
                </a:extLst>
              </a:tr>
              <a:tr h="149147"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637159"/>
                  </a:ext>
                </a:extLst>
              </a:tr>
              <a:tr h="2097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Omelette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Sauce bolognaise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9782119"/>
                  </a:ext>
                </a:extLst>
              </a:tr>
              <a:tr h="3181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Saucisse de Strasbourg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3552192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Sauce aux 3 fromages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8422233"/>
                  </a:ext>
                </a:extLst>
              </a:tr>
              <a:tr h="149147"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6181779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6475668"/>
                  </a:ext>
                </a:extLst>
              </a:tr>
              <a:tr h="2982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Jardinière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4986078"/>
                  </a:ext>
                </a:extLst>
              </a:tr>
              <a:tr h="149147"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1191056"/>
                  </a:ext>
                </a:extLst>
              </a:tr>
              <a:tr h="31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persillées</a:t>
                      </a:r>
                    </a:p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Penne </a:t>
                      </a:r>
                      <a:r>
                        <a:rPr lang="fr-FR" sz="10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rigate</a:t>
                      </a:r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99184"/>
                  </a:ext>
                </a:extLst>
              </a:tr>
              <a:tr h="4535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 Paulin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Montcadi croûte noir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1142687"/>
                  </a:ext>
                </a:extLst>
              </a:tr>
              <a:tr h="4700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Samos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6327254"/>
                  </a:ext>
                </a:extLst>
              </a:tr>
              <a:tr h="212115"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2446085"/>
                  </a:ext>
                </a:extLst>
              </a:tr>
              <a:tr h="4127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Nectarine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81208"/>
                  </a:ext>
                </a:extLst>
              </a:tr>
              <a:tr h="209758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153281"/>
                  </a:ext>
                </a:extLst>
              </a:tr>
              <a:tr h="2982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Compote de pomme aux cassis et mousse cassis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Compote de pomme</a:t>
                      </a:r>
                    </a:p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0474577"/>
                  </a:ext>
                </a:extLst>
              </a:tr>
              <a:tr h="29829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Roulé au chocolat et noix de coco</a:t>
                      </a:r>
                      <a:endParaRPr lang="fr-F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Gâteau au citron</a:t>
                      </a:r>
                      <a:endParaRPr lang="fr-F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7633114"/>
                  </a:ext>
                </a:extLst>
              </a:tr>
            </a:tbl>
          </a:graphicData>
        </a:graphic>
      </p:graphicFrame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00000000-0008-0000-0300-00001C041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87" y="6468443"/>
            <a:ext cx="241350" cy="22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xmlns="" id="{00000000-0008-0000-0300-00001D041D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993" y="6251002"/>
            <a:ext cx="236523" cy="21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xmlns="" id="{00000000-0008-0000-0300-000024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902" y="6235823"/>
            <a:ext cx="209975" cy="18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00000000-0008-0000-0300-000027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99" y="6302910"/>
            <a:ext cx="236523" cy="21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xmlns="" id="{00000000-0008-0000-0300-00002A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570" y="6017183"/>
            <a:ext cx="222042" cy="22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xmlns="" id="{00000000-0008-0000-0300-00002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83" y="6421662"/>
            <a:ext cx="236523" cy="21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xmlns="" id="{00000000-0008-0000-0300-000021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7000875"/>
            <a:ext cx="32543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68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77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94</cp:revision>
  <dcterms:created xsi:type="dcterms:W3CDTF">2017-09-04T08:58:15Z</dcterms:created>
  <dcterms:modified xsi:type="dcterms:W3CDTF">2019-04-17T11:30:03Z</dcterms:modified>
</cp:coreProperties>
</file>