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0693400" cy="756126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>
      <p:cViewPr>
        <p:scale>
          <a:sx n="90" d="100"/>
          <a:sy n="90" d="100"/>
        </p:scale>
        <p:origin x="-438" y="-5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24 AU 28 JUIN 2019</a:t>
            </a:r>
          </a:p>
        </p:txBody>
      </p:sp>
      <p:cxnSp>
        <p:nvCxnSpPr>
          <p:cNvPr id="70" name="Connecteur droit 69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Connecteur droit 70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Connecteur droit 71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Connecteur droit 72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Connecteur droit 73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4" y="342704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2" y="34205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61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4" y="53712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14652" y="53648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4459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5391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43861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Rectangle 89"/>
          <p:cNvSpPr/>
          <p:nvPr/>
        </p:nvSpPr>
        <p:spPr>
          <a:xfrm>
            <a:off x="1816562" y="6783836"/>
            <a:ext cx="2621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b="1" dirty="0">
                <a:solidFill>
                  <a:srgbClr val="92D050"/>
                </a:solidFill>
                <a:latin typeface="Calibri" panose="020F0502020204030204" pitchFamily="34" charset="0"/>
              </a:rPr>
              <a:t>Menu maternelle en vert</a:t>
            </a: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541" y="6085464"/>
            <a:ext cx="264503" cy="2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37C98D85-C0B1-402E-AD4E-517ED012D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4751"/>
              </p:ext>
            </p:extLst>
          </p:nvPr>
        </p:nvGraphicFramePr>
        <p:xfrm>
          <a:off x="1085772" y="962860"/>
          <a:ext cx="8668317" cy="5714759"/>
        </p:xfrm>
        <a:graphic>
          <a:graphicData uri="http://schemas.openxmlformats.org/drawingml/2006/table">
            <a:tbl>
              <a:tblPr/>
              <a:tblGrid>
                <a:gridCol w="1729861">
                  <a:extLst>
                    <a:ext uri="{9D8B030D-6E8A-4147-A177-3AD203B41FA5}">
                      <a16:colId xmlns:a16="http://schemas.microsoft.com/office/drawing/2014/main" xmlns="" val="2505384869"/>
                    </a:ext>
                  </a:extLst>
                </a:gridCol>
                <a:gridCol w="1780124">
                  <a:extLst>
                    <a:ext uri="{9D8B030D-6E8A-4147-A177-3AD203B41FA5}">
                      <a16:colId xmlns:a16="http://schemas.microsoft.com/office/drawing/2014/main" xmlns="" val="2820265150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567087748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2734105546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2427463838"/>
                    </a:ext>
                  </a:extLst>
                </a:gridCol>
              </a:tblGrid>
              <a:tr h="4415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à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26783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Macédoine mayonnaise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Champignons a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Melon jaune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de mimolette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3938791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Betterave vinaigrette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Céleri râpé 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à l’indienne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Tomate vinaigrette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Taboulé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5979148"/>
                  </a:ext>
                </a:extLst>
              </a:tr>
              <a:tr h="132383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3354165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Aiguillettes de poulet sauce barbecue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Hoki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Nuggets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Roti de porc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7915117"/>
                  </a:ext>
                </a:extLst>
              </a:tr>
              <a:tr h="3539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colin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Steak haché de veau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lieu a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Chipolatas</a:t>
                      </a:r>
                    </a:p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Fricassé de poisson blanc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3894392"/>
                  </a:ext>
                </a:extLst>
              </a:tr>
              <a:tr h="41506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Filet de merlu sauce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807909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576329"/>
                  </a:ext>
                </a:extLst>
              </a:tr>
              <a:tr h="3227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Blé pilaf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Petits pois à l'étuvé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Mélange 5 céréales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 créole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5532241"/>
                  </a:ext>
                </a:extLst>
              </a:tr>
              <a:tr h="3613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 basilic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Farfalle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Brocolis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3597545"/>
                  </a:ext>
                </a:extLst>
              </a:tr>
              <a:tr h="26282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104523"/>
                  </a:ext>
                </a:extLst>
              </a:tr>
              <a:tr h="134196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5540968"/>
                  </a:ext>
                </a:extLst>
              </a:tr>
              <a:tr h="33462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bricet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Vache qui 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083398"/>
                  </a:ext>
                </a:extLst>
              </a:tr>
              <a:tr h="1544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Fromage frais demi 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Coulommier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Emmenthal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6095771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2663748"/>
                  </a:ext>
                </a:extLst>
              </a:tr>
              <a:tr h="3346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Milk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shake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fraise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8436172"/>
                  </a:ext>
                </a:extLst>
              </a:tr>
              <a:tr h="373650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Beignet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128386"/>
                  </a:ext>
                </a:extLst>
              </a:tr>
              <a:tr h="3227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Pêche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Crème légère au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Compote pomme fraise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072795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Poire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Mousse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Entremet pistache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Glace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mister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freeze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09353"/>
                  </a:ext>
                </a:extLst>
              </a:tr>
            </a:tbl>
          </a:graphicData>
        </a:graphic>
      </p:graphicFrame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1D68B7CC-3209-484D-BC7E-804F318801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78" y="6209337"/>
            <a:ext cx="258935" cy="23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D67B788C-C770-45A5-A7E7-03464C089D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52" y="6487692"/>
            <a:ext cx="261719" cy="2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xmlns="" id="{C353D92D-0C58-491D-9E66-98BF6F2AF6A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266" y="5628030"/>
            <a:ext cx="309649" cy="33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xmlns="" id="{2D6C1B08-9F2E-4B22-A0B1-4085EF1FF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797" y="3042923"/>
            <a:ext cx="319061" cy="33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167</Words>
  <Application>Microsoft Office PowerPoint</Application>
  <PresentationFormat>Personnalisé</PresentationFormat>
  <Paragraphs>57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106</cp:revision>
  <cp:lastPrinted>2019-05-20T12:06:39Z</cp:lastPrinted>
  <dcterms:created xsi:type="dcterms:W3CDTF">2017-09-04T08:58:15Z</dcterms:created>
  <dcterms:modified xsi:type="dcterms:W3CDTF">2019-05-28T12:49:42Z</dcterms:modified>
</cp:coreProperties>
</file>