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6" r:id="rId3"/>
    <p:sldId id="288" r:id="rId4"/>
    <p:sldId id="302" r:id="rId5"/>
  </p:sldIdLst>
  <p:sldSz cx="10693400" cy="7561263"/>
  <p:notesSz cx="6889750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>
      <p:cViewPr>
        <p:scale>
          <a:sx n="90" d="100"/>
          <a:sy n="90" d="100"/>
        </p:scale>
        <p:origin x="-372" y="-54"/>
      </p:cViewPr>
      <p:guideLst>
        <p:guide orient="horz" pos="2382"/>
        <p:guide pos="3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1" cy="162077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1" y="4284715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26/08/2019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42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26/08/2019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92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2329" y="472579"/>
            <a:ext cx="1988305" cy="10058931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1845" y="472579"/>
            <a:ext cx="5792258" cy="1005893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26/08/2019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03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26/08/2019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50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4" y="4858812"/>
            <a:ext cx="9089391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4" y="3204787"/>
            <a:ext cx="9089391" cy="16540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26/08/2019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19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1847" y="2751460"/>
            <a:ext cx="3889353" cy="778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09421" y="2751460"/>
            <a:ext cx="3891210" cy="778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26/08/2019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55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26/08/2019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86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26/08/2019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47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26/08/2019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54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2" y="301051"/>
            <a:ext cx="3518054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4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26/08/2019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42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26/08/2019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995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764295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1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B3C5F-BDB6-4761-9CBE-23FFDC7ACD43}" type="datetimeFigureOut">
              <a:rPr lang="fr-FR" smtClean="0"/>
              <a:t>26/08/2019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4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04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jpeg"/><Relationship Id="rId7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6365061" y="386684"/>
            <a:ext cx="3302119" cy="356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>
                <a:solidFill>
                  <a:srgbClr val="3F14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DÉJEUNERS DU 2 AU 6 SEPTEMBRE 2019</a:t>
            </a:r>
          </a:p>
        </p:txBody>
      </p:sp>
      <p:sp>
        <p:nvSpPr>
          <p:cNvPr id="5" name="Rectangle 4"/>
          <p:cNvSpPr/>
          <p:nvPr/>
        </p:nvSpPr>
        <p:spPr>
          <a:xfrm>
            <a:off x="2037117" y="6936146"/>
            <a:ext cx="2357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fr-FR" sz="1200" b="1" dirty="0">
                <a:solidFill>
                  <a:srgbClr val="FAA85F"/>
                </a:solidFill>
                <a:latin typeface="Calibri" panose="020F0502020204030204" pitchFamily="34" charset="0"/>
              </a:rPr>
              <a:t>RENTREE Cookie chocolat noir M&amp;MS</a:t>
            </a:r>
          </a:p>
        </p:txBody>
      </p:sp>
      <p:cxnSp>
        <p:nvCxnSpPr>
          <p:cNvPr id="44" name="Connecteur droit 43"/>
          <p:cNvCxnSpPr>
            <a:cxnSpLocks noChangeShapeType="1"/>
          </p:cNvCxnSpPr>
          <p:nvPr/>
        </p:nvCxnSpPr>
        <p:spPr bwMode="auto">
          <a:xfrm>
            <a:off x="1242242" y="2330299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Connecteur droit 44"/>
          <p:cNvCxnSpPr>
            <a:cxnSpLocks noChangeShapeType="1"/>
          </p:cNvCxnSpPr>
          <p:nvPr/>
        </p:nvCxnSpPr>
        <p:spPr bwMode="auto">
          <a:xfrm>
            <a:off x="2914650" y="232384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Connecteur droit 45"/>
          <p:cNvCxnSpPr>
            <a:cxnSpLocks noChangeShapeType="1"/>
          </p:cNvCxnSpPr>
          <p:nvPr/>
        </p:nvCxnSpPr>
        <p:spPr bwMode="auto">
          <a:xfrm>
            <a:off x="4644590" y="234047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Connecteur droit 46"/>
          <p:cNvCxnSpPr>
            <a:cxnSpLocks noChangeShapeType="1"/>
          </p:cNvCxnSpPr>
          <p:nvPr/>
        </p:nvCxnSpPr>
        <p:spPr bwMode="auto">
          <a:xfrm>
            <a:off x="6353910" y="234047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Connecteur droit 47"/>
          <p:cNvCxnSpPr>
            <a:cxnSpLocks noChangeShapeType="1"/>
          </p:cNvCxnSpPr>
          <p:nvPr/>
        </p:nvCxnSpPr>
        <p:spPr bwMode="auto">
          <a:xfrm>
            <a:off x="8143859" y="234047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Connecteur droit 48"/>
          <p:cNvCxnSpPr>
            <a:cxnSpLocks noChangeShapeType="1"/>
          </p:cNvCxnSpPr>
          <p:nvPr/>
        </p:nvCxnSpPr>
        <p:spPr bwMode="auto">
          <a:xfrm>
            <a:off x="1242244" y="357106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Connecteur droit 49"/>
          <p:cNvCxnSpPr>
            <a:cxnSpLocks noChangeShapeType="1"/>
          </p:cNvCxnSpPr>
          <p:nvPr/>
        </p:nvCxnSpPr>
        <p:spPr bwMode="auto">
          <a:xfrm>
            <a:off x="2914652" y="356460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Connecteur droit 50"/>
          <p:cNvCxnSpPr>
            <a:cxnSpLocks noChangeShapeType="1"/>
          </p:cNvCxnSpPr>
          <p:nvPr/>
        </p:nvCxnSpPr>
        <p:spPr bwMode="auto">
          <a:xfrm>
            <a:off x="4644592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Connecteur droit 51"/>
          <p:cNvCxnSpPr>
            <a:cxnSpLocks noChangeShapeType="1"/>
          </p:cNvCxnSpPr>
          <p:nvPr/>
        </p:nvCxnSpPr>
        <p:spPr bwMode="auto">
          <a:xfrm>
            <a:off x="6353912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Connecteur droit 52"/>
          <p:cNvCxnSpPr>
            <a:cxnSpLocks noChangeShapeType="1"/>
          </p:cNvCxnSpPr>
          <p:nvPr/>
        </p:nvCxnSpPr>
        <p:spPr bwMode="auto">
          <a:xfrm>
            <a:off x="8143861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Connecteur droit 53"/>
          <p:cNvCxnSpPr>
            <a:cxnSpLocks noChangeShapeType="1"/>
          </p:cNvCxnSpPr>
          <p:nvPr/>
        </p:nvCxnSpPr>
        <p:spPr bwMode="auto">
          <a:xfrm>
            <a:off x="1253393" y="4507164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Connecteur droit 54"/>
          <p:cNvCxnSpPr>
            <a:cxnSpLocks noChangeShapeType="1"/>
          </p:cNvCxnSpPr>
          <p:nvPr/>
        </p:nvCxnSpPr>
        <p:spPr bwMode="auto">
          <a:xfrm>
            <a:off x="2925801" y="450071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Connecteur droit 55"/>
          <p:cNvCxnSpPr>
            <a:cxnSpLocks noChangeShapeType="1"/>
          </p:cNvCxnSpPr>
          <p:nvPr/>
        </p:nvCxnSpPr>
        <p:spPr bwMode="auto">
          <a:xfrm>
            <a:off x="4655741" y="451733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Connecteur droit 56"/>
          <p:cNvCxnSpPr>
            <a:cxnSpLocks noChangeShapeType="1"/>
          </p:cNvCxnSpPr>
          <p:nvPr/>
        </p:nvCxnSpPr>
        <p:spPr bwMode="auto">
          <a:xfrm>
            <a:off x="6365061" y="451733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Connecteur droit 57"/>
          <p:cNvCxnSpPr>
            <a:cxnSpLocks noChangeShapeType="1"/>
          </p:cNvCxnSpPr>
          <p:nvPr/>
        </p:nvCxnSpPr>
        <p:spPr bwMode="auto">
          <a:xfrm>
            <a:off x="8155010" y="451733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Connecteur droit 58"/>
          <p:cNvCxnSpPr>
            <a:cxnSpLocks noChangeShapeType="1"/>
          </p:cNvCxnSpPr>
          <p:nvPr/>
        </p:nvCxnSpPr>
        <p:spPr bwMode="auto">
          <a:xfrm>
            <a:off x="1242244" y="549865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Connecteur droit 59"/>
          <p:cNvCxnSpPr>
            <a:cxnSpLocks noChangeShapeType="1"/>
          </p:cNvCxnSpPr>
          <p:nvPr/>
        </p:nvCxnSpPr>
        <p:spPr bwMode="auto">
          <a:xfrm>
            <a:off x="2914652" y="549219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Connecteur droit 60"/>
          <p:cNvCxnSpPr>
            <a:cxnSpLocks noChangeShapeType="1"/>
          </p:cNvCxnSpPr>
          <p:nvPr/>
        </p:nvCxnSpPr>
        <p:spPr bwMode="auto">
          <a:xfrm>
            <a:off x="4644592" y="550882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Connecteur droit 61"/>
          <p:cNvCxnSpPr>
            <a:cxnSpLocks noChangeShapeType="1"/>
          </p:cNvCxnSpPr>
          <p:nvPr/>
        </p:nvCxnSpPr>
        <p:spPr bwMode="auto">
          <a:xfrm>
            <a:off x="6353912" y="550882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Connecteur droit 62"/>
          <p:cNvCxnSpPr>
            <a:cxnSpLocks noChangeShapeType="1"/>
          </p:cNvCxnSpPr>
          <p:nvPr/>
        </p:nvCxnSpPr>
        <p:spPr bwMode="auto">
          <a:xfrm>
            <a:off x="8143861" y="550882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0DDED827-D22C-4029-9C2B-A1A7A2A6B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977081"/>
              </p:ext>
            </p:extLst>
          </p:nvPr>
        </p:nvGraphicFramePr>
        <p:xfrm>
          <a:off x="1242242" y="1176605"/>
          <a:ext cx="9217024" cy="5627194"/>
        </p:xfrm>
        <a:graphic>
          <a:graphicData uri="http://schemas.openxmlformats.org/drawingml/2006/table">
            <a:tbl>
              <a:tblPr/>
              <a:tblGrid>
                <a:gridCol w="1702276">
                  <a:extLst>
                    <a:ext uri="{9D8B030D-6E8A-4147-A177-3AD203B41FA5}">
                      <a16:colId xmlns:a16="http://schemas.microsoft.com/office/drawing/2014/main" xmlns="" val="3243740679"/>
                    </a:ext>
                  </a:extLst>
                </a:gridCol>
                <a:gridCol w="1702276">
                  <a:extLst>
                    <a:ext uri="{9D8B030D-6E8A-4147-A177-3AD203B41FA5}">
                      <a16:colId xmlns:a16="http://schemas.microsoft.com/office/drawing/2014/main" xmlns="" val="328945472"/>
                    </a:ext>
                  </a:extLst>
                </a:gridCol>
                <a:gridCol w="1702276">
                  <a:extLst>
                    <a:ext uri="{9D8B030D-6E8A-4147-A177-3AD203B41FA5}">
                      <a16:colId xmlns:a16="http://schemas.microsoft.com/office/drawing/2014/main" xmlns="" val="1984349042"/>
                    </a:ext>
                  </a:extLst>
                </a:gridCol>
                <a:gridCol w="1702276">
                  <a:extLst>
                    <a:ext uri="{9D8B030D-6E8A-4147-A177-3AD203B41FA5}">
                      <a16:colId xmlns:a16="http://schemas.microsoft.com/office/drawing/2014/main" xmlns="" val="1818048427"/>
                    </a:ext>
                  </a:extLst>
                </a:gridCol>
                <a:gridCol w="1702276">
                  <a:extLst>
                    <a:ext uri="{9D8B030D-6E8A-4147-A177-3AD203B41FA5}">
                      <a16:colId xmlns:a16="http://schemas.microsoft.com/office/drawing/2014/main" xmlns="" val="2061567276"/>
                    </a:ext>
                  </a:extLst>
                </a:gridCol>
                <a:gridCol w="705644">
                  <a:extLst>
                    <a:ext uri="{9D8B030D-6E8A-4147-A177-3AD203B41FA5}">
                      <a16:colId xmlns:a16="http://schemas.microsoft.com/office/drawing/2014/main" xmlns="" val="3324823556"/>
                    </a:ext>
                  </a:extLst>
                </a:gridCol>
              </a:tblGrid>
              <a:tr h="357637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Oeuf</a:t>
                      </a:r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 dur mayonnaise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Salade piémontaise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Tartine thon ciboulette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REPAS DE RENTREE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06744012"/>
                  </a:ext>
                </a:extLst>
              </a:tr>
              <a:tr h="374749"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Chou blanc et dés de mimolette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Salade verte aux croûtons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Macedoine</a:t>
                      </a: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5906952"/>
                  </a:ext>
                </a:extLst>
              </a:tr>
              <a:tr h="36793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Melon type Charentais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Concombre vinaigrette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Pastèque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Friand au fromage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2815702"/>
                  </a:ext>
                </a:extLst>
              </a:tr>
              <a:tr h="120512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7988399"/>
                  </a:ext>
                </a:extLst>
              </a:tr>
              <a:tr h="3338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Wings de poulet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Rôti de dinde au jus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Cordon bleu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Cheeseburger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Escalope de dinde au rjus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7495341"/>
                  </a:ext>
                </a:extLst>
              </a:tr>
              <a:tr h="37474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Pave de colin d'Alaska sauce persane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Pizza reine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Pavé de colin sauce aurore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Hamburger de poisson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Blanquette de poisson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6181887"/>
                  </a:ext>
                </a:extLst>
              </a:tr>
              <a:tr h="367935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4499875"/>
                  </a:ext>
                </a:extLst>
              </a:tr>
              <a:tr h="155350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0728445"/>
                  </a:ext>
                </a:extLst>
              </a:tr>
              <a:tr h="34170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Carotte/semoule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Brocoli/semoule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Frites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Riz créole/ratatouille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8621406"/>
                  </a:ext>
                </a:extLst>
              </a:tr>
              <a:tr h="382584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Penne </a:t>
                      </a:r>
                      <a:r>
                        <a:rPr lang="fr-FR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rigate</a:t>
                      </a: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/haricots verts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Salade verte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6335818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4122731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2829172"/>
                  </a:ext>
                </a:extLst>
              </a:tr>
              <a:tr h="354308"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Petit cotentin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0172321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ctr" fontAlgn="t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Petit moulé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Bleu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39865681"/>
                  </a:ext>
                </a:extLst>
              </a:tr>
              <a:tr h="2248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Fromage frais fraidou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Camembert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Yaourt nature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0505"/>
                  </a:ext>
                </a:extLst>
              </a:tr>
              <a:tr h="354308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Pomme bio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1217193"/>
                  </a:ext>
                </a:extLst>
              </a:tr>
              <a:tr h="3338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Milkshake à la vanille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Roulé à la myrtille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Salade de fruit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6474481"/>
                  </a:ext>
                </a:extLst>
              </a:tr>
              <a:tr h="34170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Gaufre liegeoise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Fromage blanc et brisures d'Oréo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Cookie chocolat noir M&amp;MS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Flan saveur chocolat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8371321"/>
                  </a:ext>
                </a:extLst>
              </a:tr>
              <a:tr h="362144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Eclair parfum chocolat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Glace rocket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Tarte Alsacienne aux pommes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1511967"/>
                  </a:ext>
                </a:extLst>
              </a:tr>
            </a:tbl>
          </a:graphicData>
        </a:graphic>
      </p:graphicFrame>
      <p:pic>
        <p:nvPicPr>
          <p:cNvPr id="87" name="Image 86">
            <a:extLst>
              <a:ext uri="{FF2B5EF4-FFF2-40B4-BE49-F238E27FC236}">
                <a16:creationId xmlns:a16="http://schemas.microsoft.com/office/drawing/2014/main" xmlns="" id="{00000000-0008-0000-0300-0000250000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288" y="5767207"/>
            <a:ext cx="353517" cy="326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Image 87">
            <a:extLst>
              <a:ext uri="{FF2B5EF4-FFF2-40B4-BE49-F238E27FC236}">
                <a16:creationId xmlns:a16="http://schemas.microsoft.com/office/drawing/2014/main" xmlns="" id="{00000000-0008-0000-0300-000026000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544" y="5831709"/>
            <a:ext cx="332064" cy="324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Image 89">
            <a:extLst>
              <a:ext uri="{FF2B5EF4-FFF2-40B4-BE49-F238E27FC236}">
                <a16:creationId xmlns:a16="http://schemas.microsoft.com/office/drawing/2014/main" xmlns="" id="{00000000-0008-0000-0300-00002C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180" y="6414057"/>
            <a:ext cx="332064" cy="32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Image 90">
            <a:extLst>
              <a:ext uri="{FF2B5EF4-FFF2-40B4-BE49-F238E27FC236}">
                <a16:creationId xmlns:a16="http://schemas.microsoft.com/office/drawing/2014/main" xmlns="" id="{00000000-0008-0000-0300-00002D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501" y="6414057"/>
            <a:ext cx="332064" cy="32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Image 91">
            <a:extLst>
              <a:ext uri="{FF2B5EF4-FFF2-40B4-BE49-F238E27FC236}">
                <a16:creationId xmlns:a16="http://schemas.microsoft.com/office/drawing/2014/main" xmlns="" id="{00000000-0008-0000-0300-00001D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54" y="5954743"/>
            <a:ext cx="243451" cy="21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84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6238582" y="353269"/>
            <a:ext cx="3459297" cy="356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>
                <a:solidFill>
                  <a:srgbClr val="3F14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DÉJEUNERS DU 9 AU 13 SEPTEMBRE 2019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036588" y="6849676"/>
            <a:ext cx="23571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fr-FR" sz="1400" b="1" dirty="0">
                <a:solidFill>
                  <a:srgbClr val="FAA85F"/>
                </a:solidFill>
                <a:latin typeface="Calibri" panose="020F0502020204030204" pitchFamily="34" charset="0"/>
              </a:rPr>
              <a:t>Tomates et vinaigrette miel moutarde à l'ancienne</a:t>
            </a:r>
          </a:p>
        </p:txBody>
      </p:sp>
      <p:cxnSp>
        <p:nvCxnSpPr>
          <p:cNvPr id="75" name="Connecteur droit 74"/>
          <p:cNvCxnSpPr>
            <a:cxnSpLocks noChangeShapeType="1"/>
          </p:cNvCxnSpPr>
          <p:nvPr/>
        </p:nvCxnSpPr>
        <p:spPr bwMode="auto">
          <a:xfrm>
            <a:off x="1242242" y="220290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Connecteur droit 75"/>
          <p:cNvCxnSpPr>
            <a:cxnSpLocks noChangeShapeType="1"/>
          </p:cNvCxnSpPr>
          <p:nvPr/>
        </p:nvCxnSpPr>
        <p:spPr bwMode="auto">
          <a:xfrm>
            <a:off x="2914650" y="219645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Connecteur droit 76"/>
          <p:cNvCxnSpPr>
            <a:cxnSpLocks noChangeShapeType="1"/>
          </p:cNvCxnSpPr>
          <p:nvPr/>
        </p:nvCxnSpPr>
        <p:spPr bwMode="auto">
          <a:xfrm>
            <a:off x="4644590" y="221308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Connecteur droit 77"/>
          <p:cNvCxnSpPr>
            <a:cxnSpLocks noChangeShapeType="1"/>
          </p:cNvCxnSpPr>
          <p:nvPr/>
        </p:nvCxnSpPr>
        <p:spPr bwMode="auto">
          <a:xfrm>
            <a:off x="6353910" y="221308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Connecteur droit 78"/>
          <p:cNvCxnSpPr>
            <a:cxnSpLocks noChangeShapeType="1"/>
          </p:cNvCxnSpPr>
          <p:nvPr/>
        </p:nvCxnSpPr>
        <p:spPr bwMode="auto">
          <a:xfrm>
            <a:off x="8143859" y="221308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Connecteur droit 79"/>
          <p:cNvCxnSpPr>
            <a:cxnSpLocks noChangeShapeType="1"/>
          </p:cNvCxnSpPr>
          <p:nvPr/>
        </p:nvCxnSpPr>
        <p:spPr bwMode="auto">
          <a:xfrm>
            <a:off x="1242244" y="357106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Connecteur droit 80"/>
          <p:cNvCxnSpPr>
            <a:cxnSpLocks noChangeShapeType="1"/>
          </p:cNvCxnSpPr>
          <p:nvPr/>
        </p:nvCxnSpPr>
        <p:spPr bwMode="auto">
          <a:xfrm>
            <a:off x="2914652" y="356460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Connecteur droit 81"/>
          <p:cNvCxnSpPr>
            <a:cxnSpLocks noChangeShapeType="1"/>
          </p:cNvCxnSpPr>
          <p:nvPr/>
        </p:nvCxnSpPr>
        <p:spPr bwMode="auto">
          <a:xfrm>
            <a:off x="4644592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Connecteur droit 82"/>
          <p:cNvCxnSpPr>
            <a:cxnSpLocks noChangeShapeType="1"/>
          </p:cNvCxnSpPr>
          <p:nvPr/>
        </p:nvCxnSpPr>
        <p:spPr bwMode="auto">
          <a:xfrm>
            <a:off x="6353912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Connecteur droit 83"/>
          <p:cNvCxnSpPr>
            <a:cxnSpLocks noChangeShapeType="1"/>
          </p:cNvCxnSpPr>
          <p:nvPr/>
        </p:nvCxnSpPr>
        <p:spPr bwMode="auto">
          <a:xfrm>
            <a:off x="8143861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Connecteur droit 84"/>
          <p:cNvCxnSpPr>
            <a:cxnSpLocks noChangeShapeType="1"/>
          </p:cNvCxnSpPr>
          <p:nvPr/>
        </p:nvCxnSpPr>
        <p:spPr bwMode="auto">
          <a:xfrm>
            <a:off x="1253393" y="443515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Connecteur droit 85"/>
          <p:cNvCxnSpPr>
            <a:cxnSpLocks noChangeShapeType="1"/>
          </p:cNvCxnSpPr>
          <p:nvPr/>
        </p:nvCxnSpPr>
        <p:spPr bwMode="auto">
          <a:xfrm>
            <a:off x="2925801" y="442870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Connecteur droit 86"/>
          <p:cNvCxnSpPr>
            <a:cxnSpLocks noChangeShapeType="1"/>
          </p:cNvCxnSpPr>
          <p:nvPr/>
        </p:nvCxnSpPr>
        <p:spPr bwMode="auto">
          <a:xfrm>
            <a:off x="4655741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" name="Connecteur droit 87"/>
          <p:cNvCxnSpPr>
            <a:cxnSpLocks noChangeShapeType="1"/>
          </p:cNvCxnSpPr>
          <p:nvPr/>
        </p:nvCxnSpPr>
        <p:spPr bwMode="auto">
          <a:xfrm>
            <a:off x="6365061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Connecteur droit 88"/>
          <p:cNvCxnSpPr>
            <a:cxnSpLocks noChangeShapeType="1"/>
          </p:cNvCxnSpPr>
          <p:nvPr/>
        </p:nvCxnSpPr>
        <p:spPr bwMode="auto">
          <a:xfrm>
            <a:off x="8155010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" name="Connecteur droit 89"/>
          <p:cNvCxnSpPr>
            <a:cxnSpLocks noChangeShapeType="1"/>
          </p:cNvCxnSpPr>
          <p:nvPr/>
        </p:nvCxnSpPr>
        <p:spPr bwMode="auto">
          <a:xfrm>
            <a:off x="1242244" y="544326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Connecteur droit 90"/>
          <p:cNvCxnSpPr>
            <a:cxnSpLocks noChangeShapeType="1"/>
          </p:cNvCxnSpPr>
          <p:nvPr/>
        </p:nvCxnSpPr>
        <p:spPr bwMode="auto">
          <a:xfrm>
            <a:off x="2914652" y="543681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Connecteur droit 91"/>
          <p:cNvCxnSpPr>
            <a:cxnSpLocks noChangeShapeType="1"/>
          </p:cNvCxnSpPr>
          <p:nvPr/>
        </p:nvCxnSpPr>
        <p:spPr bwMode="auto">
          <a:xfrm>
            <a:off x="4644592" y="545344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" name="Connecteur droit 92"/>
          <p:cNvCxnSpPr>
            <a:cxnSpLocks noChangeShapeType="1"/>
          </p:cNvCxnSpPr>
          <p:nvPr/>
        </p:nvCxnSpPr>
        <p:spPr bwMode="auto">
          <a:xfrm>
            <a:off x="6353912" y="545344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" name="Connecteur droit 93"/>
          <p:cNvCxnSpPr>
            <a:cxnSpLocks noChangeShapeType="1"/>
          </p:cNvCxnSpPr>
          <p:nvPr/>
        </p:nvCxnSpPr>
        <p:spPr bwMode="auto">
          <a:xfrm>
            <a:off x="8143861" y="545344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xmlns="" id="{423721FC-BBF2-4212-85A1-960B2B2F90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35112"/>
              </p:ext>
            </p:extLst>
          </p:nvPr>
        </p:nvGraphicFramePr>
        <p:xfrm>
          <a:off x="1037369" y="1062954"/>
          <a:ext cx="8675290" cy="5751947"/>
        </p:xfrm>
        <a:graphic>
          <a:graphicData uri="http://schemas.openxmlformats.org/drawingml/2006/table">
            <a:tbl>
              <a:tblPr/>
              <a:tblGrid>
                <a:gridCol w="1735058">
                  <a:extLst>
                    <a:ext uri="{9D8B030D-6E8A-4147-A177-3AD203B41FA5}">
                      <a16:colId xmlns:a16="http://schemas.microsoft.com/office/drawing/2014/main" xmlns="" val="4147736814"/>
                    </a:ext>
                  </a:extLst>
                </a:gridCol>
                <a:gridCol w="1735058">
                  <a:extLst>
                    <a:ext uri="{9D8B030D-6E8A-4147-A177-3AD203B41FA5}">
                      <a16:colId xmlns:a16="http://schemas.microsoft.com/office/drawing/2014/main" xmlns="" val="4181163900"/>
                    </a:ext>
                  </a:extLst>
                </a:gridCol>
                <a:gridCol w="1735058">
                  <a:extLst>
                    <a:ext uri="{9D8B030D-6E8A-4147-A177-3AD203B41FA5}">
                      <a16:colId xmlns:a16="http://schemas.microsoft.com/office/drawing/2014/main" xmlns="" val="2585659928"/>
                    </a:ext>
                  </a:extLst>
                </a:gridCol>
                <a:gridCol w="1735058">
                  <a:extLst>
                    <a:ext uri="{9D8B030D-6E8A-4147-A177-3AD203B41FA5}">
                      <a16:colId xmlns:a16="http://schemas.microsoft.com/office/drawing/2014/main" xmlns="" val="3221338812"/>
                    </a:ext>
                  </a:extLst>
                </a:gridCol>
                <a:gridCol w="1735058">
                  <a:extLst>
                    <a:ext uri="{9D8B030D-6E8A-4147-A177-3AD203B41FA5}">
                      <a16:colId xmlns:a16="http://schemas.microsoft.com/office/drawing/2014/main" xmlns="" val="1914580139"/>
                    </a:ext>
                  </a:extLst>
                </a:gridCol>
              </a:tblGrid>
              <a:tr h="419495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fr-FR" sz="5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Crêpe au fromage</a:t>
                      </a: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Tomates et vinaigrette miel moutarde à l'ancienne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6126167"/>
                  </a:ext>
                </a:extLst>
              </a:tr>
              <a:tr h="3729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Carottes râpées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Betteraves vinaigrette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Concombre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Mais macédoine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35071612"/>
                  </a:ext>
                </a:extLst>
              </a:tr>
              <a:tr h="3661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Pates au surimi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Melon vert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Taboulé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Pastèque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6645230"/>
                  </a:ext>
                </a:extLst>
              </a:tr>
              <a:tr h="85174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0994294"/>
                  </a:ext>
                </a:extLst>
              </a:tr>
              <a:tr h="3322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Pavé de colin d'Alaska sauce aurore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Cote de porc sauce barbecue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Marmite de poisson à l'oriental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Burger de bœuf sauce tomate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Filet de colin lieu sauce tomate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151353"/>
                  </a:ext>
                </a:extLst>
              </a:tr>
              <a:tr h="3729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Aiguillettes de poulet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Saucisse chipolatas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Omelette au fromage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Tarte courgette cheddar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Jambon sauce madère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86789718"/>
                  </a:ext>
                </a:extLst>
              </a:tr>
              <a:tr h="366182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980900"/>
                  </a:ext>
                </a:extLst>
              </a:tr>
              <a:tr h="154609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1917053"/>
                  </a:ext>
                </a:extLst>
              </a:tr>
              <a:tr h="34007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Poêlée d’été/lentilles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Haricot beurre persillés/mélange 5 céréales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Riz/cordiale de légumes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8977890"/>
                  </a:ext>
                </a:extLst>
              </a:tr>
              <a:tr h="380761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Purée/carottes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Courgettes braisées/coquillettes 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7300405"/>
                  </a:ext>
                </a:extLst>
              </a:tr>
              <a:tr h="156985"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239177"/>
                  </a:ext>
                </a:extLst>
              </a:tr>
              <a:tr h="156985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4154495"/>
                  </a:ext>
                </a:extLst>
              </a:tr>
              <a:tr h="352619"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Cantafrais</a:t>
                      </a: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2717100"/>
                  </a:ext>
                </a:extLst>
              </a:tr>
              <a:tr h="162748">
                <a:tc>
                  <a:txBody>
                    <a:bodyPr/>
                    <a:lstStyle/>
                    <a:p>
                      <a:pPr algn="ctr" fontAlgn="t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Petit cotentin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Saint Bricet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Gouda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1706967"/>
                  </a:ext>
                </a:extLst>
              </a:tr>
              <a:tr h="27966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Mimolette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Emmental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Fondu vache </a:t>
                      </a:r>
                      <a:r>
                        <a:rPr lang="fr-FR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picon</a:t>
                      </a: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4708255"/>
                  </a:ext>
                </a:extLst>
              </a:tr>
              <a:tr h="419495">
                <a:tc>
                  <a:txBody>
                    <a:bodyPr/>
                    <a:lstStyle/>
                    <a:p>
                      <a:pPr algn="ctr" fontAlgn="t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Salade de fruits frais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3218469"/>
                  </a:ext>
                </a:extLst>
              </a:tr>
              <a:tr h="3322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Compote de pomme aux cassis et mousse de cassis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Crumble à la poire et aux amandes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Donuts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Raisin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50070181"/>
                  </a:ext>
                </a:extLst>
              </a:tr>
              <a:tr h="34007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Crème légère aux spéculoos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Flan vanille caramel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6442776"/>
                  </a:ext>
                </a:extLst>
              </a:tr>
              <a:tr h="3604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Banane Bio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Yaourt aromatisé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Milk </a:t>
                      </a:r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shake</a:t>
                      </a:r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 à la vanille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0123718"/>
                  </a:ext>
                </a:extLst>
              </a:tr>
            </a:tbl>
          </a:graphicData>
        </a:graphic>
      </p:graphicFrame>
      <p:pic>
        <p:nvPicPr>
          <p:cNvPr id="67" name="Image 66">
            <a:extLst>
              <a:ext uri="{FF2B5EF4-FFF2-40B4-BE49-F238E27FC236}">
                <a16:creationId xmlns:a16="http://schemas.microsoft.com/office/drawing/2014/main" xmlns="" id="{4B272F63-ED85-4ABD-8FE4-14A6747EF3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180" y="5694074"/>
            <a:ext cx="329280" cy="27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xmlns="" id="{4891BE6A-BA40-4733-82B9-7C5917C05A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202" y="6042628"/>
            <a:ext cx="349417" cy="345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Image 70">
            <a:extLst>
              <a:ext uri="{FF2B5EF4-FFF2-40B4-BE49-F238E27FC236}">
                <a16:creationId xmlns:a16="http://schemas.microsoft.com/office/drawing/2014/main" xmlns="" id="{21D553E5-5506-4734-9E26-55A2A8E8D6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550" y="5544324"/>
            <a:ext cx="288032" cy="249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Image 71">
            <a:extLst>
              <a:ext uri="{FF2B5EF4-FFF2-40B4-BE49-F238E27FC236}">
                <a16:creationId xmlns:a16="http://schemas.microsoft.com/office/drawing/2014/main" xmlns="" id="{E6E4D30D-79AE-483D-A197-1156E77D2FB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229" y="6287287"/>
            <a:ext cx="304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Image 72">
            <a:extLst>
              <a:ext uri="{FF2B5EF4-FFF2-40B4-BE49-F238E27FC236}">
                <a16:creationId xmlns:a16="http://schemas.microsoft.com/office/drawing/2014/main" xmlns="" id="{EC33296E-1B2E-4E50-ABB3-A53E9A6764B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008" y="5982487"/>
            <a:ext cx="33250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Image 94">
            <a:extLst>
              <a:ext uri="{FF2B5EF4-FFF2-40B4-BE49-F238E27FC236}">
                <a16:creationId xmlns:a16="http://schemas.microsoft.com/office/drawing/2014/main" xmlns="" id="{9A6DCDE9-2346-44FE-8A69-A38B546719A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832" y="6001404"/>
            <a:ext cx="321346" cy="27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Image 95">
            <a:extLst>
              <a:ext uri="{FF2B5EF4-FFF2-40B4-BE49-F238E27FC236}">
                <a16:creationId xmlns:a16="http://schemas.microsoft.com/office/drawing/2014/main" xmlns="" id="{49835185-59F3-4D46-BCCB-73CDB18B9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8036" y="1324829"/>
            <a:ext cx="294620" cy="239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84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6365061" y="369220"/>
            <a:ext cx="3302119" cy="356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>
                <a:solidFill>
                  <a:srgbClr val="3F14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DÉJEUNERS DU 16 AU 20 SEPTEMBRE 2019</a:t>
            </a:r>
          </a:p>
        </p:txBody>
      </p:sp>
      <p:cxnSp>
        <p:nvCxnSpPr>
          <p:cNvPr id="70" name="Connecteur droit 69"/>
          <p:cNvCxnSpPr>
            <a:cxnSpLocks noChangeShapeType="1"/>
          </p:cNvCxnSpPr>
          <p:nvPr/>
        </p:nvCxnSpPr>
        <p:spPr bwMode="auto">
          <a:xfrm>
            <a:off x="1242242" y="220290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Connecteur droit 70"/>
          <p:cNvCxnSpPr>
            <a:cxnSpLocks noChangeShapeType="1"/>
          </p:cNvCxnSpPr>
          <p:nvPr/>
        </p:nvCxnSpPr>
        <p:spPr bwMode="auto">
          <a:xfrm>
            <a:off x="2914650" y="219645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Connecteur droit 71"/>
          <p:cNvCxnSpPr>
            <a:cxnSpLocks noChangeShapeType="1"/>
          </p:cNvCxnSpPr>
          <p:nvPr/>
        </p:nvCxnSpPr>
        <p:spPr bwMode="auto">
          <a:xfrm>
            <a:off x="4644590" y="221308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Connecteur droit 72"/>
          <p:cNvCxnSpPr>
            <a:cxnSpLocks noChangeShapeType="1"/>
          </p:cNvCxnSpPr>
          <p:nvPr/>
        </p:nvCxnSpPr>
        <p:spPr bwMode="auto">
          <a:xfrm>
            <a:off x="6353910" y="221308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Connecteur droit 73"/>
          <p:cNvCxnSpPr>
            <a:cxnSpLocks noChangeShapeType="1"/>
          </p:cNvCxnSpPr>
          <p:nvPr/>
        </p:nvCxnSpPr>
        <p:spPr bwMode="auto">
          <a:xfrm>
            <a:off x="8143859" y="221308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Connecteur droit 74"/>
          <p:cNvCxnSpPr>
            <a:cxnSpLocks noChangeShapeType="1"/>
          </p:cNvCxnSpPr>
          <p:nvPr/>
        </p:nvCxnSpPr>
        <p:spPr bwMode="auto">
          <a:xfrm>
            <a:off x="1242244" y="3427044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Connecteur droit 75"/>
          <p:cNvCxnSpPr>
            <a:cxnSpLocks noChangeShapeType="1"/>
          </p:cNvCxnSpPr>
          <p:nvPr/>
        </p:nvCxnSpPr>
        <p:spPr bwMode="auto">
          <a:xfrm>
            <a:off x="2914652" y="342059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Connecteur droit 76"/>
          <p:cNvCxnSpPr>
            <a:cxnSpLocks noChangeShapeType="1"/>
          </p:cNvCxnSpPr>
          <p:nvPr/>
        </p:nvCxnSpPr>
        <p:spPr bwMode="auto">
          <a:xfrm>
            <a:off x="4644592" y="343721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Connecteur droit 77"/>
          <p:cNvCxnSpPr>
            <a:cxnSpLocks noChangeShapeType="1"/>
          </p:cNvCxnSpPr>
          <p:nvPr/>
        </p:nvCxnSpPr>
        <p:spPr bwMode="auto">
          <a:xfrm>
            <a:off x="6353912" y="343721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Connecteur droit 78"/>
          <p:cNvCxnSpPr>
            <a:cxnSpLocks noChangeShapeType="1"/>
          </p:cNvCxnSpPr>
          <p:nvPr/>
        </p:nvCxnSpPr>
        <p:spPr bwMode="auto">
          <a:xfrm>
            <a:off x="8143861" y="343721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Connecteur droit 79"/>
          <p:cNvCxnSpPr>
            <a:cxnSpLocks noChangeShapeType="1"/>
          </p:cNvCxnSpPr>
          <p:nvPr/>
        </p:nvCxnSpPr>
        <p:spPr bwMode="auto">
          <a:xfrm>
            <a:off x="1253393" y="443515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Connecteur droit 80"/>
          <p:cNvCxnSpPr>
            <a:cxnSpLocks noChangeShapeType="1"/>
          </p:cNvCxnSpPr>
          <p:nvPr/>
        </p:nvCxnSpPr>
        <p:spPr bwMode="auto">
          <a:xfrm>
            <a:off x="2925801" y="442870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Connecteur droit 81"/>
          <p:cNvCxnSpPr>
            <a:cxnSpLocks noChangeShapeType="1"/>
          </p:cNvCxnSpPr>
          <p:nvPr/>
        </p:nvCxnSpPr>
        <p:spPr bwMode="auto">
          <a:xfrm>
            <a:off x="4655741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Connecteur droit 82"/>
          <p:cNvCxnSpPr>
            <a:cxnSpLocks noChangeShapeType="1"/>
          </p:cNvCxnSpPr>
          <p:nvPr/>
        </p:nvCxnSpPr>
        <p:spPr bwMode="auto">
          <a:xfrm>
            <a:off x="6365061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Connecteur droit 83"/>
          <p:cNvCxnSpPr>
            <a:cxnSpLocks noChangeShapeType="1"/>
          </p:cNvCxnSpPr>
          <p:nvPr/>
        </p:nvCxnSpPr>
        <p:spPr bwMode="auto">
          <a:xfrm>
            <a:off x="8155010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Connecteur droit 84"/>
          <p:cNvCxnSpPr>
            <a:cxnSpLocks noChangeShapeType="1"/>
          </p:cNvCxnSpPr>
          <p:nvPr/>
        </p:nvCxnSpPr>
        <p:spPr bwMode="auto">
          <a:xfrm>
            <a:off x="1242244" y="537126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Connecteur droit 85"/>
          <p:cNvCxnSpPr>
            <a:cxnSpLocks noChangeShapeType="1"/>
          </p:cNvCxnSpPr>
          <p:nvPr/>
        </p:nvCxnSpPr>
        <p:spPr bwMode="auto">
          <a:xfrm>
            <a:off x="2914652" y="536480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Connecteur droit 86"/>
          <p:cNvCxnSpPr>
            <a:cxnSpLocks noChangeShapeType="1"/>
          </p:cNvCxnSpPr>
          <p:nvPr/>
        </p:nvCxnSpPr>
        <p:spPr bwMode="auto">
          <a:xfrm>
            <a:off x="4644592" y="53814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" name="Connecteur droit 87"/>
          <p:cNvCxnSpPr>
            <a:cxnSpLocks noChangeShapeType="1"/>
          </p:cNvCxnSpPr>
          <p:nvPr/>
        </p:nvCxnSpPr>
        <p:spPr bwMode="auto">
          <a:xfrm>
            <a:off x="6353912" y="53814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Connecteur droit 88"/>
          <p:cNvCxnSpPr>
            <a:cxnSpLocks noChangeShapeType="1"/>
          </p:cNvCxnSpPr>
          <p:nvPr/>
        </p:nvCxnSpPr>
        <p:spPr bwMode="auto">
          <a:xfrm>
            <a:off x="8143861" y="53814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Rectangle 89"/>
          <p:cNvSpPr/>
          <p:nvPr/>
        </p:nvSpPr>
        <p:spPr>
          <a:xfrm>
            <a:off x="1816562" y="6844624"/>
            <a:ext cx="26214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fr-FR" sz="1400" b="1" dirty="0">
                <a:solidFill>
                  <a:srgbClr val="FAA85F"/>
                </a:solidFill>
                <a:latin typeface="Calibri" panose="020F0502020204030204" pitchFamily="34" charset="0"/>
              </a:rPr>
              <a:t>Pasta à l'espagnol (chorizo, jambon, brunoise provençale)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xmlns="" id="{9189194F-96A8-4332-9414-965B1854F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764508"/>
              </p:ext>
            </p:extLst>
          </p:nvPr>
        </p:nvGraphicFramePr>
        <p:xfrm>
          <a:off x="1170236" y="1044327"/>
          <a:ext cx="8513515" cy="5781796"/>
        </p:xfrm>
        <a:graphic>
          <a:graphicData uri="http://schemas.openxmlformats.org/drawingml/2006/table">
            <a:tbl>
              <a:tblPr/>
              <a:tblGrid>
                <a:gridCol w="1702703">
                  <a:extLst>
                    <a:ext uri="{9D8B030D-6E8A-4147-A177-3AD203B41FA5}">
                      <a16:colId xmlns:a16="http://schemas.microsoft.com/office/drawing/2014/main" xmlns="" val="1571465580"/>
                    </a:ext>
                  </a:extLst>
                </a:gridCol>
                <a:gridCol w="1702703">
                  <a:extLst>
                    <a:ext uri="{9D8B030D-6E8A-4147-A177-3AD203B41FA5}">
                      <a16:colId xmlns:a16="http://schemas.microsoft.com/office/drawing/2014/main" xmlns="" val="3763661161"/>
                    </a:ext>
                  </a:extLst>
                </a:gridCol>
                <a:gridCol w="1702703">
                  <a:extLst>
                    <a:ext uri="{9D8B030D-6E8A-4147-A177-3AD203B41FA5}">
                      <a16:colId xmlns:a16="http://schemas.microsoft.com/office/drawing/2014/main" xmlns="" val="3321462022"/>
                    </a:ext>
                  </a:extLst>
                </a:gridCol>
                <a:gridCol w="1702703">
                  <a:extLst>
                    <a:ext uri="{9D8B030D-6E8A-4147-A177-3AD203B41FA5}">
                      <a16:colId xmlns:a16="http://schemas.microsoft.com/office/drawing/2014/main" xmlns="" val="2423852383"/>
                    </a:ext>
                  </a:extLst>
                </a:gridCol>
                <a:gridCol w="1702703">
                  <a:extLst>
                    <a:ext uri="{9D8B030D-6E8A-4147-A177-3AD203B41FA5}">
                      <a16:colId xmlns:a16="http://schemas.microsoft.com/office/drawing/2014/main" xmlns="" val="2022378110"/>
                    </a:ext>
                  </a:extLst>
                </a:gridCol>
              </a:tblGrid>
              <a:tr h="3739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Pommes de terre à la ciboulette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Melon charentais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Tomate mozzarella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3118541"/>
                  </a:ext>
                </a:extLst>
              </a:tr>
              <a:tr h="373934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Concombre sauce bulgare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Haricots verts en salade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Saucisson à l’ail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Carottes râpées au citron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6178518"/>
                  </a:ext>
                </a:extLst>
              </a:tr>
              <a:tr h="3671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Œuf dur sauce mayonnaise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Pâté de campagne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Salade verte à l'Edam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8300844"/>
                  </a:ext>
                </a:extLst>
              </a:tr>
              <a:tr h="155729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731304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Bœuf aux carottes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Sauce provencale au thon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Sauté de porc aux olives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Croustillant de poisson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33464047"/>
                  </a:ext>
                </a:extLst>
              </a:tr>
              <a:tr h="3739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Filet  de Lieu sauce tomate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Tarte au fromage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Quenelles de brochet sauce armoricaine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Escalope de dinde à la crème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8498773"/>
                  </a:ext>
                </a:extLst>
              </a:tr>
              <a:tr h="367136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Sauce carbonara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Boulettes de bœuf sauce </a:t>
                      </a:r>
                      <a:r>
                        <a:rPr lang="fr-FR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provencale</a:t>
                      </a: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0382719"/>
                  </a:ext>
                </a:extLst>
              </a:tr>
              <a:tr h="155729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4769521"/>
                  </a:ext>
                </a:extLst>
              </a:tr>
              <a:tr h="340960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Penne </a:t>
                      </a:r>
                      <a:r>
                        <a:rPr lang="fr-FR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rigate</a:t>
                      </a: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/choux fleurs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Epinards béchamel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Bouquetière de légumes / riz créole</a:t>
                      </a:r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Haricots verts/purée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2441900"/>
                  </a:ext>
                </a:extLst>
              </a:tr>
              <a:tr h="3817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Semoule/carottes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Gratin dauphinois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9293559"/>
                  </a:ext>
                </a:extLst>
              </a:tr>
              <a:tr h="157390"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0648354"/>
                  </a:ext>
                </a:extLst>
              </a:tr>
              <a:tr h="157390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9920907"/>
                  </a:ext>
                </a:extLst>
              </a:tr>
              <a:tr h="35353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Croc lait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5606771"/>
                  </a:ext>
                </a:extLst>
              </a:tr>
              <a:tr h="2767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Gouda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Saint Paulin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Moncadi</a:t>
                      </a:r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 croute noire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Bleu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038940"/>
                  </a:ext>
                </a:extLst>
              </a:tr>
              <a:tr h="224361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Fromage frais demi-sel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Samos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8206437"/>
                  </a:ext>
                </a:extLst>
              </a:tr>
              <a:tr h="353537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Pastèque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Compote pomme banane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383279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Barre bretonne crème anglaise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Milk </a:t>
                      </a:r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shake</a:t>
                      </a:r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 coco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5912560"/>
                  </a:ext>
                </a:extLst>
              </a:tr>
              <a:tr h="34096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Beignet au chocolat noisette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Salade de fruits frais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Pomme bio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Entremet praliné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Gâteau au chocolat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2895861"/>
                  </a:ext>
                </a:extLst>
              </a:tr>
              <a:tr h="361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Smoothie de pommes banane et framboises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Tarte au citron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202435"/>
                  </a:ext>
                </a:extLst>
              </a:tr>
            </a:tbl>
          </a:graphicData>
        </a:graphic>
      </p:graphicFrame>
      <p:pic>
        <p:nvPicPr>
          <p:cNvPr id="96" name="Image 95">
            <a:extLst>
              <a:ext uri="{FF2B5EF4-FFF2-40B4-BE49-F238E27FC236}">
                <a16:creationId xmlns:a16="http://schemas.microsoft.com/office/drawing/2014/main" xmlns="" id="{61EC4D5D-5B1D-4067-A8AF-553E94F71A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963" y="6215287"/>
            <a:ext cx="255239" cy="24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Image 97">
            <a:extLst>
              <a:ext uri="{FF2B5EF4-FFF2-40B4-BE49-F238E27FC236}">
                <a16:creationId xmlns:a16="http://schemas.microsoft.com/office/drawing/2014/main" xmlns="" id="{F2BE8CD6-357A-4A45-AF6E-632757503A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703" y="6479078"/>
            <a:ext cx="325773" cy="304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Image 98">
            <a:extLst>
              <a:ext uri="{FF2B5EF4-FFF2-40B4-BE49-F238E27FC236}">
                <a16:creationId xmlns:a16="http://schemas.microsoft.com/office/drawing/2014/main" xmlns="" id="{B625A97A-39E4-4718-BC20-5E77DEF686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3758" y="5984456"/>
            <a:ext cx="322271" cy="3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Image 99">
            <a:extLst>
              <a:ext uri="{FF2B5EF4-FFF2-40B4-BE49-F238E27FC236}">
                <a16:creationId xmlns:a16="http://schemas.microsoft.com/office/drawing/2014/main" xmlns="" id="{76DAB01F-CBE4-497C-BEE3-98EF0A3FFD0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747" y="6401788"/>
            <a:ext cx="325773" cy="311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Image 101">
            <a:extLst>
              <a:ext uri="{FF2B5EF4-FFF2-40B4-BE49-F238E27FC236}">
                <a16:creationId xmlns:a16="http://schemas.microsoft.com/office/drawing/2014/main" xmlns="" id="{8058C022-3530-40D6-A5F5-993C681D0FD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164" y="6389198"/>
            <a:ext cx="332779" cy="3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Image 102">
            <a:extLst>
              <a:ext uri="{FF2B5EF4-FFF2-40B4-BE49-F238E27FC236}">
                <a16:creationId xmlns:a16="http://schemas.microsoft.com/office/drawing/2014/main" xmlns="" id="{5B5307CB-4F32-4254-998E-12E1DA55B9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341" y="5499399"/>
            <a:ext cx="332779" cy="3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" name="Image 104">
            <a:extLst>
              <a:ext uri="{FF2B5EF4-FFF2-40B4-BE49-F238E27FC236}">
                <a16:creationId xmlns:a16="http://schemas.microsoft.com/office/drawing/2014/main" xmlns="" id="{14F58A74-7E73-419A-8C29-8512BD223A9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566" y="6345527"/>
            <a:ext cx="329277" cy="308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84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6365061" y="369220"/>
            <a:ext cx="3302119" cy="356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>
                <a:solidFill>
                  <a:srgbClr val="3F14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DÉJEUNERS DU 23 AU 27 SEPTEMBRE 2019</a:t>
            </a:r>
          </a:p>
        </p:txBody>
      </p:sp>
      <p:cxnSp>
        <p:nvCxnSpPr>
          <p:cNvPr id="70" name="Connecteur droit 69"/>
          <p:cNvCxnSpPr>
            <a:cxnSpLocks noChangeShapeType="1"/>
          </p:cNvCxnSpPr>
          <p:nvPr/>
        </p:nvCxnSpPr>
        <p:spPr bwMode="auto">
          <a:xfrm>
            <a:off x="1242242" y="220290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Connecteur droit 70"/>
          <p:cNvCxnSpPr>
            <a:cxnSpLocks noChangeShapeType="1"/>
          </p:cNvCxnSpPr>
          <p:nvPr/>
        </p:nvCxnSpPr>
        <p:spPr bwMode="auto">
          <a:xfrm>
            <a:off x="2914650" y="219645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Connecteur droit 71"/>
          <p:cNvCxnSpPr>
            <a:cxnSpLocks noChangeShapeType="1"/>
          </p:cNvCxnSpPr>
          <p:nvPr/>
        </p:nvCxnSpPr>
        <p:spPr bwMode="auto">
          <a:xfrm>
            <a:off x="4644590" y="221308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Connecteur droit 72"/>
          <p:cNvCxnSpPr>
            <a:cxnSpLocks noChangeShapeType="1"/>
          </p:cNvCxnSpPr>
          <p:nvPr/>
        </p:nvCxnSpPr>
        <p:spPr bwMode="auto">
          <a:xfrm>
            <a:off x="6353910" y="221308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Connecteur droit 73"/>
          <p:cNvCxnSpPr>
            <a:cxnSpLocks noChangeShapeType="1"/>
          </p:cNvCxnSpPr>
          <p:nvPr/>
        </p:nvCxnSpPr>
        <p:spPr bwMode="auto">
          <a:xfrm>
            <a:off x="8143859" y="221308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Connecteur droit 74"/>
          <p:cNvCxnSpPr>
            <a:cxnSpLocks noChangeShapeType="1"/>
          </p:cNvCxnSpPr>
          <p:nvPr/>
        </p:nvCxnSpPr>
        <p:spPr bwMode="auto">
          <a:xfrm>
            <a:off x="1242244" y="3427044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Connecteur droit 75"/>
          <p:cNvCxnSpPr>
            <a:cxnSpLocks noChangeShapeType="1"/>
          </p:cNvCxnSpPr>
          <p:nvPr/>
        </p:nvCxnSpPr>
        <p:spPr bwMode="auto">
          <a:xfrm>
            <a:off x="2914652" y="342059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Connecteur droit 76"/>
          <p:cNvCxnSpPr>
            <a:cxnSpLocks noChangeShapeType="1"/>
          </p:cNvCxnSpPr>
          <p:nvPr/>
        </p:nvCxnSpPr>
        <p:spPr bwMode="auto">
          <a:xfrm>
            <a:off x="4644592" y="343721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Connecteur droit 77"/>
          <p:cNvCxnSpPr>
            <a:cxnSpLocks noChangeShapeType="1"/>
          </p:cNvCxnSpPr>
          <p:nvPr/>
        </p:nvCxnSpPr>
        <p:spPr bwMode="auto">
          <a:xfrm>
            <a:off x="6353912" y="343721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Connecteur droit 78"/>
          <p:cNvCxnSpPr>
            <a:cxnSpLocks noChangeShapeType="1"/>
          </p:cNvCxnSpPr>
          <p:nvPr/>
        </p:nvCxnSpPr>
        <p:spPr bwMode="auto">
          <a:xfrm>
            <a:off x="8143861" y="343721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Connecteur droit 79"/>
          <p:cNvCxnSpPr>
            <a:cxnSpLocks noChangeShapeType="1"/>
          </p:cNvCxnSpPr>
          <p:nvPr/>
        </p:nvCxnSpPr>
        <p:spPr bwMode="auto">
          <a:xfrm>
            <a:off x="1253393" y="443515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Connecteur droit 80"/>
          <p:cNvCxnSpPr>
            <a:cxnSpLocks noChangeShapeType="1"/>
          </p:cNvCxnSpPr>
          <p:nvPr/>
        </p:nvCxnSpPr>
        <p:spPr bwMode="auto">
          <a:xfrm>
            <a:off x="2925801" y="442870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Connecteur droit 81"/>
          <p:cNvCxnSpPr>
            <a:cxnSpLocks noChangeShapeType="1"/>
          </p:cNvCxnSpPr>
          <p:nvPr/>
        </p:nvCxnSpPr>
        <p:spPr bwMode="auto">
          <a:xfrm>
            <a:off x="4655741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Connecteur droit 82"/>
          <p:cNvCxnSpPr>
            <a:cxnSpLocks noChangeShapeType="1"/>
          </p:cNvCxnSpPr>
          <p:nvPr/>
        </p:nvCxnSpPr>
        <p:spPr bwMode="auto">
          <a:xfrm>
            <a:off x="6365061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Connecteur droit 83"/>
          <p:cNvCxnSpPr>
            <a:cxnSpLocks noChangeShapeType="1"/>
          </p:cNvCxnSpPr>
          <p:nvPr/>
        </p:nvCxnSpPr>
        <p:spPr bwMode="auto">
          <a:xfrm>
            <a:off x="8155010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Connecteur droit 84"/>
          <p:cNvCxnSpPr>
            <a:cxnSpLocks noChangeShapeType="1"/>
          </p:cNvCxnSpPr>
          <p:nvPr/>
        </p:nvCxnSpPr>
        <p:spPr bwMode="auto">
          <a:xfrm>
            <a:off x="1242244" y="537126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Connecteur droit 85"/>
          <p:cNvCxnSpPr>
            <a:cxnSpLocks noChangeShapeType="1"/>
          </p:cNvCxnSpPr>
          <p:nvPr/>
        </p:nvCxnSpPr>
        <p:spPr bwMode="auto">
          <a:xfrm>
            <a:off x="2914652" y="536480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Connecteur droit 86"/>
          <p:cNvCxnSpPr>
            <a:cxnSpLocks noChangeShapeType="1"/>
          </p:cNvCxnSpPr>
          <p:nvPr/>
        </p:nvCxnSpPr>
        <p:spPr bwMode="auto">
          <a:xfrm>
            <a:off x="4644592" y="53814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" name="Connecteur droit 87"/>
          <p:cNvCxnSpPr>
            <a:cxnSpLocks noChangeShapeType="1"/>
          </p:cNvCxnSpPr>
          <p:nvPr/>
        </p:nvCxnSpPr>
        <p:spPr bwMode="auto">
          <a:xfrm>
            <a:off x="6353912" y="53814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Connecteur droit 88"/>
          <p:cNvCxnSpPr>
            <a:cxnSpLocks noChangeShapeType="1"/>
          </p:cNvCxnSpPr>
          <p:nvPr/>
        </p:nvCxnSpPr>
        <p:spPr bwMode="auto">
          <a:xfrm>
            <a:off x="8143861" y="53814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Rectangle 89"/>
          <p:cNvSpPr/>
          <p:nvPr/>
        </p:nvSpPr>
        <p:spPr>
          <a:xfrm>
            <a:off x="1816562" y="6844624"/>
            <a:ext cx="26214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fr-FR" sz="1400" b="1" dirty="0">
                <a:solidFill>
                  <a:srgbClr val="FAA85F"/>
                </a:solidFill>
                <a:latin typeface="Calibri" panose="020F0502020204030204" pitchFamily="34" charset="0"/>
              </a:rPr>
              <a:t> Polenta crémeuse au chocolat blanc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0F691F36-340D-4884-86E5-785BA54E3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254913"/>
              </p:ext>
            </p:extLst>
          </p:nvPr>
        </p:nvGraphicFramePr>
        <p:xfrm>
          <a:off x="1127351" y="899516"/>
          <a:ext cx="8568950" cy="5805570"/>
        </p:xfrm>
        <a:graphic>
          <a:graphicData uri="http://schemas.openxmlformats.org/drawingml/2006/table">
            <a:tbl>
              <a:tblPr/>
              <a:tblGrid>
                <a:gridCol w="1713790">
                  <a:extLst>
                    <a:ext uri="{9D8B030D-6E8A-4147-A177-3AD203B41FA5}">
                      <a16:colId xmlns:a16="http://schemas.microsoft.com/office/drawing/2014/main" xmlns="" val="3039960257"/>
                    </a:ext>
                  </a:extLst>
                </a:gridCol>
                <a:gridCol w="1713790">
                  <a:extLst>
                    <a:ext uri="{9D8B030D-6E8A-4147-A177-3AD203B41FA5}">
                      <a16:colId xmlns:a16="http://schemas.microsoft.com/office/drawing/2014/main" xmlns="" val="2629651636"/>
                    </a:ext>
                  </a:extLst>
                </a:gridCol>
                <a:gridCol w="1713790">
                  <a:extLst>
                    <a:ext uri="{9D8B030D-6E8A-4147-A177-3AD203B41FA5}">
                      <a16:colId xmlns:a16="http://schemas.microsoft.com/office/drawing/2014/main" xmlns="" val="3666745864"/>
                    </a:ext>
                  </a:extLst>
                </a:gridCol>
                <a:gridCol w="1713790">
                  <a:extLst>
                    <a:ext uri="{9D8B030D-6E8A-4147-A177-3AD203B41FA5}">
                      <a16:colId xmlns:a16="http://schemas.microsoft.com/office/drawing/2014/main" xmlns="" val="276197513"/>
                    </a:ext>
                  </a:extLst>
                </a:gridCol>
                <a:gridCol w="1713790">
                  <a:extLst>
                    <a:ext uri="{9D8B030D-6E8A-4147-A177-3AD203B41FA5}">
                      <a16:colId xmlns:a16="http://schemas.microsoft.com/office/drawing/2014/main" xmlns="" val="2614225505"/>
                    </a:ext>
                  </a:extLst>
                </a:gridCol>
              </a:tblGrid>
              <a:tr h="366551"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Melon type Charentais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Taboulé à la menthe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2584761"/>
                  </a:ext>
                </a:extLst>
              </a:tr>
              <a:tr h="36655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Betteraves vinaigrette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Salade de macédoine et  maïs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Chou fleur sauce ravigote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Tomate basilic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8174001"/>
                  </a:ext>
                </a:extLst>
              </a:tr>
              <a:tr h="429523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Blé en salade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Concombre à la menthe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Salade verte et gouda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Pastèque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3204067"/>
                  </a:ext>
                </a:extLst>
              </a:tr>
              <a:tr h="156637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2535863"/>
                  </a:ext>
                </a:extLst>
              </a:tr>
              <a:tr h="156637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2618033"/>
                  </a:ext>
                </a:extLst>
              </a:tr>
              <a:tr h="3265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Filet de Colin au citron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Omelette aux fines herbes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Sauté de dinde sauce paprika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Saucisse merguez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8742502"/>
                  </a:ext>
                </a:extLst>
              </a:tr>
              <a:tr h="3665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Rôti de porc au jus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Haché au veau au cheddar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Nuggets au fromage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Gigot d’agneau rôti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Œuf dur à la florentine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Poisson blanc sauce crevette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6509193"/>
                  </a:ext>
                </a:extLst>
              </a:tr>
              <a:tr h="394876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6264888"/>
                  </a:ext>
                </a:extLst>
              </a:tr>
              <a:tr h="87021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1046443"/>
                  </a:ext>
                </a:extLst>
              </a:tr>
              <a:tr h="33422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Purée de pomme de terre au pesto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Courgettes braisées/riz créole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6210395"/>
                  </a:ext>
                </a:extLst>
              </a:tr>
              <a:tr h="3742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Ratatouille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Frites/brocoli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Haricots verts/flageolet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Farfalles/épinards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6068884"/>
                  </a:ext>
                </a:extLst>
              </a:tr>
              <a:tr h="156637"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1725865"/>
                  </a:ext>
                </a:extLst>
              </a:tr>
              <a:tr h="156637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39741450"/>
                  </a:ext>
                </a:extLst>
              </a:tr>
              <a:tr h="346559"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Mimolette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  <a:p>
                      <a:pPr algn="ctr" fontAlgn="t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Emmental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4381203"/>
                  </a:ext>
                </a:extLst>
              </a:tr>
              <a:tr h="15995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Tomme grise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Saint Bricet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Coulommier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Vache qui rit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4868418"/>
                  </a:ext>
                </a:extLst>
              </a:tr>
              <a:tr h="219930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Saint nectaire AOP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6219073"/>
                  </a:ext>
                </a:extLst>
              </a:tr>
              <a:tr h="34655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Raisin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Banane bio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4510029"/>
                  </a:ext>
                </a:extLst>
              </a:tr>
              <a:tr h="3265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Glace </a:t>
                      </a:r>
                      <a:r>
                        <a:rPr lang="fr-FR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mister</a:t>
                      </a: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freeze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Smoothie à la pomme poires et ananas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Pomme au four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9195749"/>
                  </a:ext>
                </a:extLst>
              </a:tr>
              <a:tr h="3342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Salade de fruits frais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Entremets citron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Milk shake à la fraise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Mousse à la noisette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Crème légère à la vanille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139557"/>
                  </a:ext>
                </a:extLst>
              </a:tr>
              <a:tr h="354222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Cubes de poires au sirop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Roulé à la framboise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1543658"/>
                  </a:ext>
                </a:extLst>
              </a:tr>
            </a:tbl>
          </a:graphicData>
        </a:graphic>
      </p:graphicFrame>
      <p:pic>
        <p:nvPicPr>
          <p:cNvPr id="57" name="Image 56">
            <a:extLst>
              <a:ext uri="{FF2B5EF4-FFF2-40B4-BE49-F238E27FC236}">
                <a16:creationId xmlns:a16="http://schemas.microsoft.com/office/drawing/2014/main" xmlns="" id="{AD7C590E-B966-43BE-B3DF-8F26D7860E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950" y="5440881"/>
            <a:ext cx="284583" cy="269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xmlns="" id="{9320C72D-C16D-438F-9601-C322E87DFA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328" y="6021615"/>
            <a:ext cx="284583" cy="269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Image 59">
            <a:extLst>
              <a:ext uri="{FF2B5EF4-FFF2-40B4-BE49-F238E27FC236}">
                <a16:creationId xmlns:a16="http://schemas.microsoft.com/office/drawing/2014/main" xmlns="" id="{10865073-6712-440C-8891-5DF01D6256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455" y="5905328"/>
            <a:ext cx="260364" cy="23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xmlns="" id="{9B56D015-9A71-43B6-8705-23740D3138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237" y="5481740"/>
            <a:ext cx="281555" cy="272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xmlns="" id="{0B6F8279-13C1-427F-B0A1-BF0F290390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528" y="5630249"/>
            <a:ext cx="284584" cy="260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xmlns="" id="{A6F582EA-4E95-4839-876E-BE790ED779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119" y="6005027"/>
            <a:ext cx="284583" cy="269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xmlns="" id="{B1FA535D-7F92-479B-8E31-C95BC669B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154" y="4969224"/>
            <a:ext cx="214951" cy="19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Image 64">
            <a:extLst>
              <a:ext uri="{FF2B5EF4-FFF2-40B4-BE49-F238E27FC236}">
                <a16:creationId xmlns:a16="http://schemas.microsoft.com/office/drawing/2014/main" xmlns="" id="{90B8EFF2-FBC3-4C1E-AD14-AAAEA85AF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174" y="5534733"/>
            <a:ext cx="211924" cy="175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0601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694</Words>
  <Application>Microsoft Office PowerPoint</Application>
  <PresentationFormat>Personnalisé</PresentationFormat>
  <Paragraphs>225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SODEXO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GOEPP, mathilde</dc:creator>
  <cp:lastModifiedBy>Nelly</cp:lastModifiedBy>
  <cp:revision>88</cp:revision>
  <cp:lastPrinted>2019-06-24T06:50:06Z</cp:lastPrinted>
  <dcterms:created xsi:type="dcterms:W3CDTF">2017-09-04T08:58:15Z</dcterms:created>
  <dcterms:modified xsi:type="dcterms:W3CDTF">2019-08-26T09:03:40Z</dcterms:modified>
</cp:coreProperties>
</file>