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6" r:id="rId3"/>
    <p:sldId id="288" r:id="rId4"/>
  </p:sldIdLst>
  <p:sldSz cx="10693400" cy="7561263"/>
  <p:notesSz cx="6889750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95" autoAdjust="0"/>
    <p:restoredTop sz="94660"/>
  </p:normalViewPr>
  <p:slideViewPr>
    <p:cSldViewPr>
      <p:cViewPr>
        <p:scale>
          <a:sx n="90" d="100"/>
          <a:sy n="90" d="100"/>
        </p:scale>
        <p:origin x="-438" y="-54"/>
      </p:cViewPr>
      <p:guideLst>
        <p:guide orient="horz" pos="2382"/>
        <p:guide pos="33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1" cy="1620771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1" y="4284715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142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92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2329" y="472579"/>
            <a:ext cx="1988305" cy="10058931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1845" y="472579"/>
            <a:ext cx="5792258" cy="1005893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03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50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4" y="4858812"/>
            <a:ext cx="9089391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4" y="3204787"/>
            <a:ext cx="9089391" cy="16540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19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1847" y="2751460"/>
            <a:ext cx="3889353" cy="778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09421" y="2751460"/>
            <a:ext cx="3891210" cy="778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22/02/2019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55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2802"/>
            <a:ext cx="9624060" cy="126021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1" y="1692534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1" y="2397901"/>
            <a:ext cx="4724775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100" y="1692534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100" y="2397901"/>
            <a:ext cx="4726631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22/02/2019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86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22/02/2019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47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22/02/2019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54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2" y="301051"/>
            <a:ext cx="3518054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2" y="1582265"/>
            <a:ext cx="3518054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22/02/2019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42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22/02/2019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995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1" y="302802"/>
            <a:ext cx="9624060" cy="1260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1" y="1764295"/>
            <a:ext cx="962406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1" y="7008171"/>
            <a:ext cx="2495127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B3C5F-BDB6-4761-9CBE-23FFDC7ACD43}" type="datetimeFigureOut">
              <a:rPr lang="fr-FR" smtClean="0"/>
              <a:t>22/02/2019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4" y="7008171"/>
            <a:ext cx="2495127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048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pn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6.jpeg"/><Relationship Id="rId7" Type="http://schemas.openxmlformats.org/officeDocument/2006/relationships/image" Target="../media/image12.jpeg"/><Relationship Id="rId12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11" Type="http://schemas.openxmlformats.org/officeDocument/2006/relationships/image" Target="../media/image22.png"/><Relationship Id="rId5" Type="http://schemas.openxmlformats.org/officeDocument/2006/relationships/image" Target="../media/image18.jpeg"/><Relationship Id="rId10" Type="http://schemas.openxmlformats.org/officeDocument/2006/relationships/image" Target="../media/image21.jpeg"/><Relationship Id="rId4" Type="http://schemas.openxmlformats.org/officeDocument/2006/relationships/image" Target="../media/image17.jpeg"/><Relationship Id="rId9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1588"/>
            <a:ext cx="10691813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6365061" y="386684"/>
            <a:ext cx="3302119" cy="356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200" b="1" dirty="0">
                <a:solidFill>
                  <a:srgbClr val="3F14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DÉJEUNERS DU 11 AU 15 MARS 2019</a:t>
            </a:r>
          </a:p>
        </p:txBody>
      </p:sp>
      <p:sp>
        <p:nvSpPr>
          <p:cNvPr id="5" name="Rectangle 4"/>
          <p:cNvSpPr/>
          <p:nvPr/>
        </p:nvSpPr>
        <p:spPr>
          <a:xfrm>
            <a:off x="2016685" y="6859156"/>
            <a:ext cx="235719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fr-FR" sz="1600" b="1" dirty="0">
                <a:solidFill>
                  <a:srgbClr val="92D050"/>
                </a:solidFill>
                <a:latin typeface="Calibri" panose="020F0502020204030204" pitchFamily="34" charset="0"/>
              </a:rPr>
              <a:t>Menu maternelle en vert</a:t>
            </a:r>
          </a:p>
        </p:txBody>
      </p:sp>
      <p:cxnSp>
        <p:nvCxnSpPr>
          <p:cNvPr id="44" name="Connecteur droit 43"/>
          <p:cNvCxnSpPr>
            <a:cxnSpLocks noChangeShapeType="1"/>
          </p:cNvCxnSpPr>
          <p:nvPr/>
        </p:nvCxnSpPr>
        <p:spPr bwMode="auto">
          <a:xfrm>
            <a:off x="1242242" y="2330299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Connecteur droit 44"/>
          <p:cNvCxnSpPr>
            <a:cxnSpLocks noChangeShapeType="1"/>
          </p:cNvCxnSpPr>
          <p:nvPr/>
        </p:nvCxnSpPr>
        <p:spPr bwMode="auto">
          <a:xfrm>
            <a:off x="2914650" y="232384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Connecteur droit 45"/>
          <p:cNvCxnSpPr>
            <a:cxnSpLocks noChangeShapeType="1"/>
          </p:cNvCxnSpPr>
          <p:nvPr/>
        </p:nvCxnSpPr>
        <p:spPr bwMode="auto">
          <a:xfrm>
            <a:off x="4644590" y="2340471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Connecteur droit 46"/>
          <p:cNvCxnSpPr>
            <a:cxnSpLocks noChangeShapeType="1"/>
          </p:cNvCxnSpPr>
          <p:nvPr/>
        </p:nvCxnSpPr>
        <p:spPr bwMode="auto">
          <a:xfrm>
            <a:off x="6353910" y="2340471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Connecteur droit 47"/>
          <p:cNvCxnSpPr>
            <a:cxnSpLocks noChangeShapeType="1"/>
          </p:cNvCxnSpPr>
          <p:nvPr/>
        </p:nvCxnSpPr>
        <p:spPr bwMode="auto">
          <a:xfrm>
            <a:off x="8143859" y="2340471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Connecteur droit 48"/>
          <p:cNvCxnSpPr>
            <a:cxnSpLocks noChangeShapeType="1"/>
          </p:cNvCxnSpPr>
          <p:nvPr/>
        </p:nvCxnSpPr>
        <p:spPr bwMode="auto">
          <a:xfrm>
            <a:off x="1242244" y="357106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Connecteur droit 49"/>
          <p:cNvCxnSpPr>
            <a:cxnSpLocks noChangeShapeType="1"/>
          </p:cNvCxnSpPr>
          <p:nvPr/>
        </p:nvCxnSpPr>
        <p:spPr bwMode="auto">
          <a:xfrm>
            <a:off x="2914652" y="3564607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Connecteur droit 50"/>
          <p:cNvCxnSpPr>
            <a:cxnSpLocks noChangeShapeType="1"/>
          </p:cNvCxnSpPr>
          <p:nvPr/>
        </p:nvCxnSpPr>
        <p:spPr bwMode="auto">
          <a:xfrm>
            <a:off x="4644592" y="35812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Connecteur droit 51"/>
          <p:cNvCxnSpPr>
            <a:cxnSpLocks noChangeShapeType="1"/>
          </p:cNvCxnSpPr>
          <p:nvPr/>
        </p:nvCxnSpPr>
        <p:spPr bwMode="auto">
          <a:xfrm>
            <a:off x="6353912" y="35812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Connecteur droit 52"/>
          <p:cNvCxnSpPr>
            <a:cxnSpLocks noChangeShapeType="1"/>
          </p:cNvCxnSpPr>
          <p:nvPr/>
        </p:nvCxnSpPr>
        <p:spPr bwMode="auto">
          <a:xfrm>
            <a:off x="8143861" y="35812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Connecteur droit 53"/>
          <p:cNvCxnSpPr>
            <a:cxnSpLocks noChangeShapeType="1"/>
          </p:cNvCxnSpPr>
          <p:nvPr/>
        </p:nvCxnSpPr>
        <p:spPr bwMode="auto">
          <a:xfrm>
            <a:off x="1253393" y="4507164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Connecteur droit 54"/>
          <p:cNvCxnSpPr>
            <a:cxnSpLocks noChangeShapeType="1"/>
          </p:cNvCxnSpPr>
          <p:nvPr/>
        </p:nvCxnSpPr>
        <p:spPr bwMode="auto">
          <a:xfrm>
            <a:off x="2925801" y="4500711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Connecteur droit 55"/>
          <p:cNvCxnSpPr>
            <a:cxnSpLocks noChangeShapeType="1"/>
          </p:cNvCxnSpPr>
          <p:nvPr/>
        </p:nvCxnSpPr>
        <p:spPr bwMode="auto">
          <a:xfrm>
            <a:off x="4655741" y="451733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Connecteur droit 56"/>
          <p:cNvCxnSpPr>
            <a:cxnSpLocks noChangeShapeType="1"/>
          </p:cNvCxnSpPr>
          <p:nvPr/>
        </p:nvCxnSpPr>
        <p:spPr bwMode="auto">
          <a:xfrm>
            <a:off x="6365061" y="451733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Connecteur droit 57"/>
          <p:cNvCxnSpPr>
            <a:cxnSpLocks noChangeShapeType="1"/>
          </p:cNvCxnSpPr>
          <p:nvPr/>
        </p:nvCxnSpPr>
        <p:spPr bwMode="auto">
          <a:xfrm>
            <a:off x="8155010" y="451733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Connecteur droit 58"/>
          <p:cNvCxnSpPr>
            <a:cxnSpLocks noChangeShapeType="1"/>
          </p:cNvCxnSpPr>
          <p:nvPr/>
        </p:nvCxnSpPr>
        <p:spPr bwMode="auto">
          <a:xfrm>
            <a:off x="1242244" y="5498651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Connecteur droit 59"/>
          <p:cNvCxnSpPr>
            <a:cxnSpLocks noChangeShapeType="1"/>
          </p:cNvCxnSpPr>
          <p:nvPr/>
        </p:nvCxnSpPr>
        <p:spPr bwMode="auto">
          <a:xfrm>
            <a:off x="2914652" y="549219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Connecteur droit 60"/>
          <p:cNvCxnSpPr>
            <a:cxnSpLocks noChangeShapeType="1"/>
          </p:cNvCxnSpPr>
          <p:nvPr/>
        </p:nvCxnSpPr>
        <p:spPr bwMode="auto">
          <a:xfrm>
            <a:off x="4644592" y="550882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Connecteur droit 61"/>
          <p:cNvCxnSpPr>
            <a:cxnSpLocks noChangeShapeType="1"/>
          </p:cNvCxnSpPr>
          <p:nvPr/>
        </p:nvCxnSpPr>
        <p:spPr bwMode="auto">
          <a:xfrm>
            <a:off x="6353912" y="550882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" name="Connecteur droit 62"/>
          <p:cNvCxnSpPr>
            <a:cxnSpLocks noChangeShapeType="1"/>
          </p:cNvCxnSpPr>
          <p:nvPr/>
        </p:nvCxnSpPr>
        <p:spPr bwMode="auto">
          <a:xfrm>
            <a:off x="8143861" y="550882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xmlns="" id="{7B800BDB-C2DC-4D90-B41D-79B848DB28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789181"/>
              </p:ext>
            </p:extLst>
          </p:nvPr>
        </p:nvGraphicFramePr>
        <p:xfrm>
          <a:off x="1253393" y="1128196"/>
          <a:ext cx="8608280" cy="5647972"/>
        </p:xfrm>
        <a:graphic>
          <a:graphicData uri="http://schemas.openxmlformats.org/drawingml/2006/table">
            <a:tbl>
              <a:tblPr/>
              <a:tblGrid>
                <a:gridCol w="1721656">
                  <a:extLst>
                    <a:ext uri="{9D8B030D-6E8A-4147-A177-3AD203B41FA5}">
                      <a16:colId xmlns:a16="http://schemas.microsoft.com/office/drawing/2014/main" xmlns="" val="677723201"/>
                    </a:ext>
                  </a:extLst>
                </a:gridCol>
                <a:gridCol w="1721656">
                  <a:extLst>
                    <a:ext uri="{9D8B030D-6E8A-4147-A177-3AD203B41FA5}">
                      <a16:colId xmlns:a16="http://schemas.microsoft.com/office/drawing/2014/main" xmlns="" val="2910411511"/>
                    </a:ext>
                  </a:extLst>
                </a:gridCol>
                <a:gridCol w="1721656">
                  <a:extLst>
                    <a:ext uri="{9D8B030D-6E8A-4147-A177-3AD203B41FA5}">
                      <a16:colId xmlns:a16="http://schemas.microsoft.com/office/drawing/2014/main" xmlns="" val="2224998109"/>
                    </a:ext>
                  </a:extLst>
                </a:gridCol>
                <a:gridCol w="1603786">
                  <a:extLst>
                    <a:ext uri="{9D8B030D-6E8A-4147-A177-3AD203B41FA5}">
                      <a16:colId xmlns:a16="http://schemas.microsoft.com/office/drawing/2014/main" xmlns="" val="1578090514"/>
                    </a:ext>
                  </a:extLst>
                </a:gridCol>
                <a:gridCol w="1839526">
                  <a:extLst>
                    <a:ext uri="{9D8B030D-6E8A-4147-A177-3AD203B41FA5}">
                      <a16:colId xmlns:a16="http://schemas.microsoft.com/office/drawing/2014/main" xmlns="" val="3659238188"/>
                    </a:ext>
                  </a:extLst>
                </a:gridCol>
              </a:tblGrid>
              <a:tr h="31096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Pomme de terre au surimi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Salade verte et dés de mimolette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Carottes râpées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Haricots rouges en salade façon Texane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Concombres rondelles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74868323"/>
                  </a:ext>
                </a:extLst>
              </a:tr>
              <a:tr h="50570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Radis rose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Calibri" panose="020F0502020204030204" pitchFamily="34" charset="0"/>
                        </a:rPr>
                        <a:t>Salade Bretonne (chou-fleur, h. Verts  et tomates)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Haricots verts aux échalotes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Céleri rémoulade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56029298"/>
                  </a:ext>
                </a:extLst>
              </a:tr>
              <a:tr h="364169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Tomates vinaigrette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50045561"/>
                  </a:ext>
                </a:extLst>
              </a:tr>
              <a:tr h="127390"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9277581"/>
                  </a:ext>
                </a:extLst>
              </a:tr>
              <a:tr h="5196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Rôti de porc sauce estragon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Escalope de dinde au jus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Blanquette de veau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Tajine de dinde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Filet de  lieu sauce au citron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364969"/>
                  </a:ext>
                </a:extLst>
              </a:tr>
              <a:tr h="30006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Colin d'Alaska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Filet de hoki sauce ciboulette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Nuggets de poulet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48691515"/>
                  </a:ext>
                </a:extLst>
              </a:tr>
              <a:tr h="294607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Haché au veau sauce barbecue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Crispidor au fromage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00119639"/>
                  </a:ext>
                </a:extLst>
              </a:tr>
              <a:tr h="70773"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8609880"/>
                  </a:ext>
                </a:extLst>
              </a:tr>
              <a:tr h="27360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Courgettes au basilic/boulgour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Mélange 5 céréales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Cordiale de légumes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97534878"/>
                  </a:ext>
                </a:extLst>
              </a:tr>
              <a:tr h="306338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Semoule/haricots verts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Riz créole/ carottes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Poêlée d’été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Pommes vapeur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91031622"/>
                  </a:ext>
                </a:extLst>
              </a:tr>
              <a:tr h="127390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07443185"/>
                  </a:ext>
                </a:extLst>
              </a:tr>
              <a:tr h="247211"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40706958"/>
                  </a:ext>
                </a:extLst>
              </a:tr>
              <a:tr h="44364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Camembert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Edam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Emmental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Brie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Kiri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70335612"/>
                  </a:ext>
                </a:extLst>
              </a:tr>
              <a:tr h="127390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Fraidou</a:t>
                      </a:r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Fondu vache picon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Mimolette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35104112"/>
                  </a:ext>
                </a:extLst>
              </a:tr>
              <a:tr h="479019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Assortiment de yaourts natures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Assortiment de yaourts natures</a:t>
                      </a:r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37679719"/>
                  </a:ext>
                </a:extLst>
              </a:tr>
              <a:tr h="283695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Fruit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84299406"/>
                  </a:ext>
                </a:extLst>
              </a:tr>
              <a:tr h="26733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Compote allégée tutti frutti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Salade de fruits frais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Compote allégée pomme cassis</a:t>
                      </a:r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Mousse  chocolat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81365038"/>
                  </a:ext>
                </a:extLst>
              </a:tr>
              <a:tr h="27360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 flan saveur vanille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Gateau</a:t>
                      </a:r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Brownies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Fromage blanc au miel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24671221"/>
                  </a:ext>
                </a:extLst>
              </a:tr>
              <a:tr h="289970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Banane au caramel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02057030"/>
                  </a:ext>
                </a:extLst>
              </a:tr>
            </a:tbl>
          </a:graphicData>
        </a:graphic>
      </p:graphicFrame>
      <p:pic>
        <p:nvPicPr>
          <p:cNvPr id="66" name="Image 65">
            <a:extLst>
              <a:ext uri="{FF2B5EF4-FFF2-40B4-BE49-F238E27FC236}">
                <a16:creationId xmlns:a16="http://schemas.microsoft.com/office/drawing/2014/main" xmlns="" id="{E429CF00-08C1-427E-9A5F-2A67D2E2D2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187" y="6028742"/>
            <a:ext cx="305576" cy="269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Image 67">
            <a:extLst>
              <a:ext uri="{FF2B5EF4-FFF2-40B4-BE49-F238E27FC236}">
                <a16:creationId xmlns:a16="http://schemas.microsoft.com/office/drawing/2014/main" xmlns="" id="{A089DC01-DAFC-439B-AB27-9B0393F538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910" y="6291709"/>
            <a:ext cx="377237" cy="341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Image 71">
            <a:extLst>
              <a:ext uri="{FF2B5EF4-FFF2-40B4-BE49-F238E27FC236}">
                <a16:creationId xmlns:a16="http://schemas.microsoft.com/office/drawing/2014/main" xmlns="" id="{AF19F1D5-8AB8-4F64-BD0E-F82CA17C395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353" y="6025607"/>
            <a:ext cx="400033" cy="365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Image 72">
            <a:extLst>
              <a:ext uri="{FF2B5EF4-FFF2-40B4-BE49-F238E27FC236}">
                <a16:creationId xmlns:a16="http://schemas.microsoft.com/office/drawing/2014/main" xmlns="" id="{C1D5ADE4-1EF3-4A20-8B4C-EA27F70DD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490" y="2356381"/>
            <a:ext cx="222250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Image 73">
            <a:extLst>
              <a:ext uri="{FF2B5EF4-FFF2-40B4-BE49-F238E27FC236}">
                <a16:creationId xmlns:a16="http://schemas.microsoft.com/office/drawing/2014/main" xmlns="" id="{8021F9C6-9643-4DB3-8F2A-4AAAC19EFBE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287" y="1672659"/>
            <a:ext cx="322652" cy="3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Image 74">
            <a:extLst>
              <a:ext uri="{FF2B5EF4-FFF2-40B4-BE49-F238E27FC236}">
                <a16:creationId xmlns:a16="http://schemas.microsoft.com/office/drawing/2014/main" xmlns="" id="{F3D56B8A-DBDE-4EEF-B566-01826E90A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820" y="2217053"/>
            <a:ext cx="266923" cy="266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847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6365061" y="369220"/>
            <a:ext cx="3302119" cy="356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200" b="1" dirty="0">
                <a:solidFill>
                  <a:srgbClr val="3F14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DÉJEUNERS DU 18 AU 23 MARS 2019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034332" y="6799063"/>
            <a:ext cx="23571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fr-FR" b="1" dirty="0">
                <a:solidFill>
                  <a:srgbClr val="92D050"/>
                </a:solidFill>
                <a:latin typeface="Calibri" panose="020F0502020204030204" pitchFamily="34" charset="0"/>
              </a:rPr>
              <a:t>Menu maternelle en vert</a:t>
            </a:r>
          </a:p>
        </p:txBody>
      </p:sp>
      <p:cxnSp>
        <p:nvCxnSpPr>
          <p:cNvPr id="75" name="Connecteur droit 74"/>
          <p:cNvCxnSpPr>
            <a:cxnSpLocks noChangeShapeType="1"/>
          </p:cNvCxnSpPr>
          <p:nvPr/>
        </p:nvCxnSpPr>
        <p:spPr bwMode="auto">
          <a:xfrm>
            <a:off x="1242242" y="220290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" name="Connecteur droit 75"/>
          <p:cNvCxnSpPr>
            <a:cxnSpLocks noChangeShapeType="1"/>
          </p:cNvCxnSpPr>
          <p:nvPr/>
        </p:nvCxnSpPr>
        <p:spPr bwMode="auto">
          <a:xfrm>
            <a:off x="2914650" y="219645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" name="Connecteur droit 76"/>
          <p:cNvCxnSpPr>
            <a:cxnSpLocks noChangeShapeType="1"/>
          </p:cNvCxnSpPr>
          <p:nvPr/>
        </p:nvCxnSpPr>
        <p:spPr bwMode="auto">
          <a:xfrm>
            <a:off x="4644590" y="221308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Connecteur droit 77"/>
          <p:cNvCxnSpPr>
            <a:cxnSpLocks noChangeShapeType="1"/>
          </p:cNvCxnSpPr>
          <p:nvPr/>
        </p:nvCxnSpPr>
        <p:spPr bwMode="auto">
          <a:xfrm>
            <a:off x="6353910" y="221308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" name="Connecteur droit 78"/>
          <p:cNvCxnSpPr>
            <a:cxnSpLocks noChangeShapeType="1"/>
          </p:cNvCxnSpPr>
          <p:nvPr/>
        </p:nvCxnSpPr>
        <p:spPr bwMode="auto">
          <a:xfrm>
            <a:off x="8143859" y="221308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0" name="Connecteur droit 79"/>
          <p:cNvCxnSpPr>
            <a:cxnSpLocks noChangeShapeType="1"/>
          </p:cNvCxnSpPr>
          <p:nvPr/>
        </p:nvCxnSpPr>
        <p:spPr bwMode="auto">
          <a:xfrm>
            <a:off x="1242244" y="357106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" name="Connecteur droit 80"/>
          <p:cNvCxnSpPr>
            <a:cxnSpLocks noChangeShapeType="1"/>
          </p:cNvCxnSpPr>
          <p:nvPr/>
        </p:nvCxnSpPr>
        <p:spPr bwMode="auto">
          <a:xfrm>
            <a:off x="2914652" y="3564607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" name="Connecteur droit 81"/>
          <p:cNvCxnSpPr>
            <a:cxnSpLocks noChangeShapeType="1"/>
          </p:cNvCxnSpPr>
          <p:nvPr/>
        </p:nvCxnSpPr>
        <p:spPr bwMode="auto">
          <a:xfrm>
            <a:off x="4644592" y="35812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" name="Connecteur droit 82"/>
          <p:cNvCxnSpPr>
            <a:cxnSpLocks noChangeShapeType="1"/>
          </p:cNvCxnSpPr>
          <p:nvPr/>
        </p:nvCxnSpPr>
        <p:spPr bwMode="auto">
          <a:xfrm>
            <a:off x="6353912" y="35812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" name="Connecteur droit 83"/>
          <p:cNvCxnSpPr>
            <a:cxnSpLocks noChangeShapeType="1"/>
          </p:cNvCxnSpPr>
          <p:nvPr/>
        </p:nvCxnSpPr>
        <p:spPr bwMode="auto">
          <a:xfrm>
            <a:off x="8143861" y="35812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" name="Connecteur droit 84"/>
          <p:cNvCxnSpPr>
            <a:cxnSpLocks noChangeShapeType="1"/>
          </p:cNvCxnSpPr>
          <p:nvPr/>
        </p:nvCxnSpPr>
        <p:spPr bwMode="auto">
          <a:xfrm>
            <a:off x="1253393" y="443515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" name="Connecteur droit 85"/>
          <p:cNvCxnSpPr>
            <a:cxnSpLocks noChangeShapeType="1"/>
          </p:cNvCxnSpPr>
          <p:nvPr/>
        </p:nvCxnSpPr>
        <p:spPr bwMode="auto">
          <a:xfrm>
            <a:off x="2925801" y="442870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" name="Connecteur droit 86"/>
          <p:cNvCxnSpPr>
            <a:cxnSpLocks noChangeShapeType="1"/>
          </p:cNvCxnSpPr>
          <p:nvPr/>
        </p:nvCxnSpPr>
        <p:spPr bwMode="auto">
          <a:xfrm>
            <a:off x="4655741" y="444532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" name="Connecteur droit 87"/>
          <p:cNvCxnSpPr>
            <a:cxnSpLocks noChangeShapeType="1"/>
          </p:cNvCxnSpPr>
          <p:nvPr/>
        </p:nvCxnSpPr>
        <p:spPr bwMode="auto">
          <a:xfrm>
            <a:off x="6365061" y="444532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" name="Connecteur droit 88"/>
          <p:cNvCxnSpPr>
            <a:cxnSpLocks noChangeShapeType="1"/>
          </p:cNvCxnSpPr>
          <p:nvPr/>
        </p:nvCxnSpPr>
        <p:spPr bwMode="auto">
          <a:xfrm>
            <a:off x="8155010" y="444532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" name="Connecteur droit 89"/>
          <p:cNvCxnSpPr>
            <a:cxnSpLocks noChangeShapeType="1"/>
          </p:cNvCxnSpPr>
          <p:nvPr/>
        </p:nvCxnSpPr>
        <p:spPr bwMode="auto">
          <a:xfrm>
            <a:off x="1242244" y="544326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" name="Connecteur droit 90"/>
          <p:cNvCxnSpPr>
            <a:cxnSpLocks noChangeShapeType="1"/>
          </p:cNvCxnSpPr>
          <p:nvPr/>
        </p:nvCxnSpPr>
        <p:spPr bwMode="auto">
          <a:xfrm>
            <a:off x="2914652" y="543681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" name="Connecteur droit 91"/>
          <p:cNvCxnSpPr>
            <a:cxnSpLocks noChangeShapeType="1"/>
          </p:cNvCxnSpPr>
          <p:nvPr/>
        </p:nvCxnSpPr>
        <p:spPr bwMode="auto">
          <a:xfrm>
            <a:off x="4644592" y="545344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" name="Connecteur droit 92"/>
          <p:cNvCxnSpPr>
            <a:cxnSpLocks noChangeShapeType="1"/>
          </p:cNvCxnSpPr>
          <p:nvPr/>
        </p:nvCxnSpPr>
        <p:spPr bwMode="auto">
          <a:xfrm>
            <a:off x="6353912" y="545344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" name="Connecteur droit 93"/>
          <p:cNvCxnSpPr>
            <a:cxnSpLocks noChangeShapeType="1"/>
          </p:cNvCxnSpPr>
          <p:nvPr/>
        </p:nvCxnSpPr>
        <p:spPr bwMode="auto">
          <a:xfrm>
            <a:off x="8143861" y="545344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xmlns="" id="{B3DDC374-7ABD-468D-B997-59D5F16918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339141"/>
              </p:ext>
            </p:extLst>
          </p:nvPr>
        </p:nvGraphicFramePr>
        <p:xfrm>
          <a:off x="1170236" y="1187450"/>
          <a:ext cx="8458986" cy="5547227"/>
        </p:xfrm>
        <a:graphic>
          <a:graphicData uri="http://schemas.openxmlformats.org/drawingml/2006/table">
            <a:tbl>
              <a:tblPr/>
              <a:tblGrid>
                <a:gridCol w="1755658">
                  <a:extLst>
                    <a:ext uri="{9D8B030D-6E8A-4147-A177-3AD203B41FA5}">
                      <a16:colId xmlns:a16="http://schemas.microsoft.com/office/drawing/2014/main" xmlns="" val="3598085565"/>
                    </a:ext>
                  </a:extLst>
                </a:gridCol>
                <a:gridCol w="1675832">
                  <a:extLst>
                    <a:ext uri="{9D8B030D-6E8A-4147-A177-3AD203B41FA5}">
                      <a16:colId xmlns:a16="http://schemas.microsoft.com/office/drawing/2014/main" xmlns="" val="202098778"/>
                    </a:ext>
                  </a:extLst>
                </a:gridCol>
                <a:gridCol w="1675832">
                  <a:extLst>
                    <a:ext uri="{9D8B030D-6E8A-4147-A177-3AD203B41FA5}">
                      <a16:colId xmlns:a16="http://schemas.microsoft.com/office/drawing/2014/main" xmlns="" val="2224261965"/>
                    </a:ext>
                  </a:extLst>
                </a:gridCol>
                <a:gridCol w="1675832">
                  <a:extLst>
                    <a:ext uri="{9D8B030D-6E8A-4147-A177-3AD203B41FA5}">
                      <a16:colId xmlns:a16="http://schemas.microsoft.com/office/drawing/2014/main" xmlns="" val="2899856827"/>
                    </a:ext>
                  </a:extLst>
                </a:gridCol>
                <a:gridCol w="1675832">
                  <a:extLst>
                    <a:ext uri="{9D8B030D-6E8A-4147-A177-3AD203B41FA5}">
                      <a16:colId xmlns:a16="http://schemas.microsoft.com/office/drawing/2014/main" xmlns="" val="1955895527"/>
                    </a:ext>
                  </a:extLst>
                </a:gridCol>
              </a:tblGrid>
              <a:tr h="34187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Carottes râpées à l'aneth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Pâté de campagne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Tomates aux olives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Salade verte et dés de mimolette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62941089"/>
                  </a:ext>
                </a:extLst>
              </a:tr>
              <a:tr h="341875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Crêpe jambon emmental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Saucisson  ail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94764021"/>
                  </a:ext>
                </a:extLst>
              </a:tr>
              <a:tr h="33565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Œuf dur à la mayonnaise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Radis rose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Rillettes de thon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Concombre vinaigrette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72023472"/>
                  </a:ext>
                </a:extLst>
              </a:tr>
              <a:tr h="80418"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61693856"/>
                  </a:ext>
                </a:extLst>
              </a:tr>
              <a:tr h="3045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Pilons de poulet au herbes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Croustillant de poisson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Nuggets de  poulet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Haché au veau pizzaiolo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Blanquette de poisson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57891140"/>
                  </a:ext>
                </a:extLst>
              </a:tr>
              <a:tr h="34187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Merguez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Pizza Margherita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Omelette aux fines herbes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Couscous poulet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89278920"/>
                  </a:ext>
                </a:extLst>
              </a:tr>
              <a:tr h="456869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Gratin d'épinards et pommes de terre aux dés de brebis</a:t>
                      </a:r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9687491"/>
                  </a:ext>
                </a:extLst>
              </a:tr>
              <a:tr h="80418"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22774386"/>
                  </a:ext>
                </a:extLst>
              </a:tr>
              <a:tr h="3963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Purée de brocolis/blé aux épices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Epinards en branche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Carottes au cumin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Haricots verts</a:t>
                      </a:r>
                    </a:p>
                    <a:p>
                      <a:pPr algn="ctr" fontAlgn="t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Légumes couscous/semoule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4836782"/>
                  </a:ext>
                </a:extLst>
              </a:tr>
              <a:tr h="349023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Riz créole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Frites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Macaroni gratinés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9229858"/>
                  </a:ext>
                </a:extLst>
              </a:tr>
              <a:tr h="144752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7594934"/>
                  </a:ext>
                </a:extLst>
              </a:tr>
              <a:tr h="144752"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05300178"/>
                  </a:ext>
                </a:extLst>
              </a:tr>
              <a:tr h="32322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Saint Paulin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Brie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Coulommier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Gouda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Petit cotentin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6356752"/>
                  </a:ext>
                </a:extLst>
              </a:tr>
              <a:tr h="264244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Vache qui rit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Fromage frais demi sel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Edam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47024782"/>
                  </a:ext>
                </a:extLst>
              </a:tr>
              <a:tr h="346195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Assortiment de yaourts natures</a:t>
                      </a:r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Assortiment de yaourts natures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5557288"/>
                  </a:ext>
                </a:extLst>
              </a:tr>
              <a:tr h="32322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Smoothie à la fraise et pastèque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Fruit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3662078"/>
                  </a:ext>
                </a:extLst>
              </a:tr>
              <a:tr h="3045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Poire bio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Cocktail de fruits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Beignet de chocolat noisette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17382615"/>
                  </a:ext>
                </a:extLst>
              </a:tr>
              <a:tr h="31172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riz au lait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Apple crumble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Crème brûlée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Crème dessert caramel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Bananne</a:t>
                      </a: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 bio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79923001"/>
                  </a:ext>
                </a:extLst>
              </a:tr>
              <a:tr h="330376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 flan saveur chocolat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61900661"/>
                  </a:ext>
                </a:extLst>
              </a:tr>
            </a:tbl>
          </a:graphicData>
        </a:graphic>
      </p:graphicFrame>
      <p:pic>
        <p:nvPicPr>
          <p:cNvPr id="47" name="Image 46">
            <a:extLst>
              <a:ext uri="{FF2B5EF4-FFF2-40B4-BE49-F238E27FC236}">
                <a16:creationId xmlns:a16="http://schemas.microsoft.com/office/drawing/2014/main" xmlns="" id="{25323042-5CB7-4CE3-82DE-C425A95949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453" y="6145075"/>
            <a:ext cx="252958" cy="228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xmlns="" id="{2D3BDB72-F40A-4955-BC9F-34F6F704074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759" y="6373814"/>
            <a:ext cx="252958" cy="234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xmlns="" id="{96FEE2CD-CF71-403F-A983-AF726C9BF7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1400" y="5998737"/>
            <a:ext cx="252958" cy="234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xmlns="" id="{7759C87C-FC43-45F7-AC2F-27E4D740E43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1400" y="6461552"/>
            <a:ext cx="258340" cy="231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xmlns="" id="{AEDB5CEE-0C23-4027-B5F4-C49A6D50734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492" y="5697990"/>
            <a:ext cx="252958" cy="239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xmlns="" id="{1DA4EEAD-6B15-42F1-9020-C31E24E706F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685" y="6134311"/>
            <a:ext cx="258340" cy="239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Image 52">
            <a:extLst>
              <a:ext uri="{FF2B5EF4-FFF2-40B4-BE49-F238E27FC236}">
                <a16:creationId xmlns:a16="http://schemas.microsoft.com/office/drawing/2014/main" xmlns="" id="{042D031C-3FCA-40D1-BA38-EE602E8B8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4639" y="6016820"/>
            <a:ext cx="261456" cy="239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xmlns="" id="{58343C38-4865-4CA0-9F7D-D68686F8487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6721" y="6469985"/>
            <a:ext cx="258340" cy="239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xmlns="" id="{D30432E0-4AE5-4C40-B9A4-AE2D9DB539C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408" y="6110416"/>
            <a:ext cx="258340" cy="24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xmlns="" id="{7F7B7EEB-C546-420C-96D9-39CB98A84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051" y="3186471"/>
            <a:ext cx="250188" cy="234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847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6365061" y="369220"/>
            <a:ext cx="3302119" cy="356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200" b="1" dirty="0">
                <a:solidFill>
                  <a:srgbClr val="3F14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DÉJEUNERS DU 25 AU 29 MARS 2019</a:t>
            </a:r>
          </a:p>
        </p:txBody>
      </p:sp>
      <p:cxnSp>
        <p:nvCxnSpPr>
          <p:cNvPr id="70" name="Connecteur droit 69"/>
          <p:cNvCxnSpPr>
            <a:cxnSpLocks noChangeShapeType="1"/>
          </p:cNvCxnSpPr>
          <p:nvPr/>
        </p:nvCxnSpPr>
        <p:spPr bwMode="auto">
          <a:xfrm>
            <a:off x="1242242" y="220290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" name="Connecteur droit 70"/>
          <p:cNvCxnSpPr>
            <a:cxnSpLocks noChangeShapeType="1"/>
          </p:cNvCxnSpPr>
          <p:nvPr/>
        </p:nvCxnSpPr>
        <p:spPr bwMode="auto">
          <a:xfrm>
            <a:off x="2914650" y="219645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" name="Connecteur droit 71"/>
          <p:cNvCxnSpPr>
            <a:cxnSpLocks noChangeShapeType="1"/>
          </p:cNvCxnSpPr>
          <p:nvPr/>
        </p:nvCxnSpPr>
        <p:spPr bwMode="auto">
          <a:xfrm>
            <a:off x="4644590" y="221308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" name="Connecteur droit 72"/>
          <p:cNvCxnSpPr>
            <a:cxnSpLocks noChangeShapeType="1"/>
          </p:cNvCxnSpPr>
          <p:nvPr/>
        </p:nvCxnSpPr>
        <p:spPr bwMode="auto">
          <a:xfrm>
            <a:off x="6353910" y="221308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Connecteur droit 73"/>
          <p:cNvCxnSpPr>
            <a:cxnSpLocks noChangeShapeType="1"/>
          </p:cNvCxnSpPr>
          <p:nvPr/>
        </p:nvCxnSpPr>
        <p:spPr bwMode="auto">
          <a:xfrm>
            <a:off x="8143859" y="221308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" name="Connecteur droit 74"/>
          <p:cNvCxnSpPr>
            <a:cxnSpLocks noChangeShapeType="1"/>
          </p:cNvCxnSpPr>
          <p:nvPr/>
        </p:nvCxnSpPr>
        <p:spPr bwMode="auto">
          <a:xfrm>
            <a:off x="1242244" y="3427044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" name="Connecteur droit 75"/>
          <p:cNvCxnSpPr>
            <a:cxnSpLocks noChangeShapeType="1"/>
          </p:cNvCxnSpPr>
          <p:nvPr/>
        </p:nvCxnSpPr>
        <p:spPr bwMode="auto">
          <a:xfrm>
            <a:off x="2914652" y="3420591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" name="Connecteur droit 76"/>
          <p:cNvCxnSpPr>
            <a:cxnSpLocks noChangeShapeType="1"/>
          </p:cNvCxnSpPr>
          <p:nvPr/>
        </p:nvCxnSpPr>
        <p:spPr bwMode="auto">
          <a:xfrm>
            <a:off x="4644592" y="343721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Connecteur droit 77"/>
          <p:cNvCxnSpPr>
            <a:cxnSpLocks noChangeShapeType="1"/>
          </p:cNvCxnSpPr>
          <p:nvPr/>
        </p:nvCxnSpPr>
        <p:spPr bwMode="auto">
          <a:xfrm>
            <a:off x="6353912" y="343721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" name="Connecteur droit 78"/>
          <p:cNvCxnSpPr>
            <a:cxnSpLocks noChangeShapeType="1"/>
          </p:cNvCxnSpPr>
          <p:nvPr/>
        </p:nvCxnSpPr>
        <p:spPr bwMode="auto">
          <a:xfrm>
            <a:off x="8143861" y="343721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0" name="Connecteur droit 79"/>
          <p:cNvCxnSpPr>
            <a:cxnSpLocks noChangeShapeType="1"/>
          </p:cNvCxnSpPr>
          <p:nvPr/>
        </p:nvCxnSpPr>
        <p:spPr bwMode="auto">
          <a:xfrm>
            <a:off x="1253393" y="443515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" name="Connecteur droit 80"/>
          <p:cNvCxnSpPr>
            <a:cxnSpLocks noChangeShapeType="1"/>
          </p:cNvCxnSpPr>
          <p:nvPr/>
        </p:nvCxnSpPr>
        <p:spPr bwMode="auto">
          <a:xfrm>
            <a:off x="2925801" y="442870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" name="Connecteur droit 81"/>
          <p:cNvCxnSpPr>
            <a:cxnSpLocks noChangeShapeType="1"/>
          </p:cNvCxnSpPr>
          <p:nvPr/>
        </p:nvCxnSpPr>
        <p:spPr bwMode="auto">
          <a:xfrm>
            <a:off x="4655741" y="444532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" name="Connecteur droit 82"/>
          <p:cNvCxnSpPr>
            <a:cxnSpLocks noChangeShapeType="1"/>
          </p:cNvCxnSpPr>
          <p:nvPr/>
        </p:nvCxnSpPr>
        <p:spPr bwMode="auto">
          <a:xfrm>
            <a:off x="6365061" y="444532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" name="Connecteur droit 83"/>
          <p:cNvCxnSpPr>
            <a:cxnSpLocks noChangeShapeType="1"/>
          </p:cNvCxnSpPr>
          <p:nvPr/>
        </p:nvCxnSpPr>
        <p:spPr bwMode="auto">
          <a:xfrm>
            <a:off x="8155010" y="444532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" name="Connecteur droit 84"/>
          <p:cNvCxnSpPr>
            <a:cxnSpLocks noChangeShapeType="1"/>
          </p:cNvCxnSpPr>
          <p:nvPr/>
        </p:nvCxnSpPr>
        <p:spPr bwMode="auto">
          <a:xfrm>
            <a:off x="1242244" y="537126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" name="Connecteur droit 85"/>
          <p:cNvCxnSpPr>
            <a:cxnSpLocks noChangeShapeType="1"/>
          </p:cNvCxnSpPr>
          <p:nvPr/>
        </p:nvCxnSpPr>
        <p:spPr bwMode="auto">
          <a:xfrm>
            <a:off x="2914652" y="5364807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" name="Connecteur droit 86"/>
          <p:cNvCxnSpPr>
            <a:cxnSpLocks noChangeShapeType="1"/>
          </p:cNvCxnSpPr>
          <p:nvPr/>
        </p:nvCxnSpPr>
        <p:spPr bwMode="auto">
          <a:xfrm>
            <a:off x="4644592" y="53814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" name="Connecteur droit 87"/>
          <p:cNvCxnSpPr>
            <a:cxnSpLocks noChangeShapeType="1"/>
          </p:cNvCxnSpPr>
          <p:nvPr/>
        </p:nvCxnSpPr>
        <p:spPr bwMode="auto">
          <a:xfrm>
            <a:off x="6353912" y="53814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" name="Connecteur droit 88"/>
          <p:cNvCxnSpPr>
            <a:cxnSpLocks noChangeShapeType="1"/>
          </p:cNvCxnSpPr>
          <p:nvPr/>
        </p:nvCxnSpPr>
        <p:spPr bwMode="auto">
          <a:xfrm>
            <a:off x="8143861" y="53814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" name="Rectangle 89"/>
          <p:cNvSpPr/>
          <p:nvPr/>
        </p:nvSpPr>
        <p:spPr>
          <a:xfrm>
            <a:off x="1816562" y="6783836"/>
            <a:ext cx="26214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fr-FR" b="1" dirty="0">
                <a:solidFill>
                  <a:srgbClr val="92D050"/>
                </a:solidFill>
                <a:latin typeface="Calibri" panose="020F0502020204030204" pitchFamily="34" charset="0"/>
              </a:rPr>
              <a:t>Menu maternelle en vert</a:t>
            </a:r>
          </a:p>
        </p:txBody>
      </p:sp>
      <p:pic>
        <p:nvPicPr>
          <p:cNvPr id="60" name="Image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541" y="6085464"/>
            <a:ext cx="264503" cy="24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xmlns="" id="{37C98D85-C0B1-402E-AD4E-517ED012DA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222700"/>
              </p:ext>
            </p:extLst>
          </p:nvPr>
        </p:nvGraphicFramePr>
        <p:xfrm>
          <a:off x="1085772" y="962860"/>
          <a:ext cx="8668317" cy="5710708"/>
        </p:xfrm>
        <a:graphic>
          <a:graphicData uri="http://schemas.openxmlformats.org/drawingml/2006/table">
            <a:tbl>
              <a:tblPr/>
              <a:tblGrid>
                <a:gridCol w="1729861">
                  <a:extLst>
                    <a:ext uri="{9D8B030D-6E8A-4147-A177-3AD203B41FA5}">
                      <a16:colId xmlns:a16="http://schemas.microsoft.com/office/drawing/2014/main" xmlns="" val="2505384869"/>
                    </a:ext>
                  </a:extLst>
                </a:gridCol>
                <a:gridCol w="1780124">
                  <a:extLst>
                    <a:ext uri="{9D8B030D-6E8A-4147-A177-3AD203B41FA5}">
                      <a16:colId xmlns:a16="http://schemas.microsoft.com/office/drawing/2014/main" xmlns="" val="2820265150"/>
                    </a:ext>
                  </a:extLst>
                </a:gridCol>
                <a:gridCol w="1719444">
                  <a:extLst>
                    <a:ext uri="{9D8B030D-6E8A-4147-A177-3AD203B41FA5}">
                      <a16:colId xmlns:a16="http://schemas.microsoft.com/office/drawing/2014/main" xmlns="" val="567087748"/>
                    </a:ext>
                  </a:extLst>
                </a:gridCol>
                <a:gridCol w="1719444">
                  <a:extLst>
                    <a:ext uri="{9D8B030D-6E8A-4147-A177-3AD203B41FA5}">
                      <a16:colId xmlns:a16="http://schemas.microsoft.com/office/drawing/2014/main" xmlns="" val="2734105546"/>
                    </a:ext>
                  </a:extLst>
                </a:gridCol>
                <a:gridCol w="1719444">
                  <a:extLst>
                    <a:ext uri="{9D8B030D-6E8A-4147-A177-3AD203B41FA5}">
                      <a16:colId xmlns:a16="http://schemas.microsoft.com/office/drawing/2014/main" xmlns="" val="2427463838"/>
                    </a:ext>
                  </a:extLst>
                </a:gridCol>
              </a:tblGrid>
              <a:tr h="49578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Concombre à la menthe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Maïs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Champignons à la crème persillée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526783"/>
                  </a:ext>
                </a:extLst>
              </a:tr>
              <a:tr h="315319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Céleri râpé à l'indienne</a:t>
                      </a:r>
                      <a:endParaRPr lang="fr-F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Champignons a la crème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Salade à la Grecque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Macédoine mayonnaise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3938791"/>
                  </a:ext>
                </a:extLst>
              </a:tr>
              <a:tr h="31531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Rillettes cornichon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Endives aux noix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Betteraves vinaigrette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Tarte au fromage</a:t>
                      </a:r>
                      <a:endParaRPr lang="fr-F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35979148"/>
                  </a:ext>
                </a:extLst>
              </a:tr>
              <a:tr h="132383"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33354165"/>
                  </a:ext>
                </a:extLst>
              </a:tr>
              <a:tr h="31531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Aiguillettes de poulet au pesto crémeux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Saucisse campagnarde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Crispidor fromage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Œuf brouillés aux fines herbes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Cordon bleu de dinde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27915117"/>
                  </a:ext>
                </a:extLst>
              </a:tr>
              <a:tr h="35392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Filet de poisson meunière et citron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Sauté de porc sauce caramel</a:t>
                      </a:r>
                      <a:endParaRPr lang="fr-F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Rôti de bœuf sauce estragon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Filet de hoki sauce portugaise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3894392"/>
                  </a:ext>
                </a:extLst>
              </a:tr>
              <a:tr h="415060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Haché de veau au cheddar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18807909"/>
                  </a:ext>
                </a:extLst>
              </a:tr>
              <a:tr h="148228"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8576329"/>
                  </a:ext>
                </a:extLst>
              </a:tr>
              <a:tr h="32271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Pommes de terre en robe des champs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Petits pois à l'étuvé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Blé tendre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Haricots verts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Macaroni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85532241"/>
                  </a:ext>
                </a:extLst>
              </a:tr>
              <a:tr h="36132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Tomate provençale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Semoule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Courgettes braisées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Riz pilaf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Ratatouille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3597545"/>
                  </a:ext>
                </a:extLst>
              </a:tr>
              <a:tr h="262822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1104523"/>
                  </a:ext>
                </a:extLst>
              </a:tr>
              <a:tr h="134196"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55540968"/>
                  </a:ext>
                </a:extLst>
              </a:tr>
              <a:tr h="334621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Camembert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Saint Nectaire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Edam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Saint Paulin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20083398"/>
                  </a:ext>
                </a:extLst>
              </a:tr>
              <a:tr h="15444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Petit cotentin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Fraidou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Kiri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Fondu vache picon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56095771"/>
                  </a:ext>
                </a:extLst>
              </a:tr>
              <a:tr h="315319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Assortiment de yaourts natures</a:t>
                      </a:r>
                      <a:endParaRPr lang="fr-F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Assortiment de yaourts natures</a:t>
                      </a:r>
                      <a:endParaRPr lang="fr-F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62663748"/>
                  </a:ext>
                </a:extLst>
              </a:tr>
              <a:tr h="3346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8436172"/>
                  </a:ext>
                </a:extLst>
              </a:tr>
              <a:tr h="315319"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Roulé au chocolat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66128386"/>
                  </a:ext>
                </a:extLst>
              </a:tr>
              <a:tr h="32271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Cône glacé vanille fraise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Millefeuille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Crème légère au caramel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Chou chantilly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Eclair parfum chocolat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60727954"/>
                  </a:ext>
                </a:extLst>
              </a:tr>
              <a:tr h="34202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Pêche façon melba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Pomme bio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Salade de fruits frais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Flan saveur vanille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7709353"/>
                  </a:ext>
                </a:extLst>
              </a:tr>
            </a:tbl>
          </a:graphicData>
        </a:graphic>
      </p:graphicFrame>
      <p:pic>
        <p:nvPicPr>
          <p:cNvPr id="47" name="Image 46">
            <a:extLst>
              <a:ext uri="{FF2B5EF4-FFF2-40B4-BE49-F238E27FC236}">
                <a16:creationId xmlns:a16="http://schemas.microsoft.com/office/drawing/2014/main" xmlns="" id="{1D68B7CC-3209-484D-BC7E-804F318801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78" y="6209337"/>
            <a:ext cx="258935" cy="236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xmlns="" id="{D67B788C-C770-45A5-A7E7-03464C089DC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552" y="6487692"/>
            <a:ext cx="261719" cy="25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xmlns="" id="{C4FEBEA5-6633-4EBA-BC1A-6883AD8D4C6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221" y="4588154"/>
            <a:ext cx="264503" cy="24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xmlns="" id="{4F4B461C-7FEB-4182-B7A7-6714219BA03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835" y="6454711"/>
            <a:ext cx="256151" cy="242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xmlns="" id="{4BB245C6-B2D9-4C33-AC73-231B71CA2E4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310" y="6147080"/>
            <a:ext cx="258935" cy="239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xmlns="" id="{A474257F-65AA-4877-8C0C-2DC20A96B0B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639" y="6427645"/>
            <a:ext cx="258935" cy="24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Image 52">
            <a:extLst>
              <a:ext uri="{FF2B5EF4-FFF2-40B4-BE49-F238E27FC236}">
                <a16:creationId xmlns:a16="http://schemas.microsoft.com/office/drawing/2014/main" xmlns="" id="{390C4655-53B6-4BB7-9F95-FAFC5E8438B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122" y="1811804"/>
            <a:ext cx="258935" cy="239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xmlns="" id="{591D2F5C-065F-48B7-893C-27E40D3263C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7979" y="1786608"/>
            <a:ext cx="309649" cy="348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xmlns="" id="{C353D92D-0C58-491D-9E66-98BF6F2AF6A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9266" y="5628030"/>
            <a:ext cx="309649" cy="331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xmlns="" id="{2D6C1B08-9F2E-4B22-A0B1-4085EF1FF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797" y="3042923"/>
            <a:ext cx="319061" cy="331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xmlns="" id="{DA1AAC42-A521-4F01-8D22-235745BA484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110" y="4581738"/>
            <a:ext cx="307650" cy="30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8472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520</Words>
  <Application>Microsoft Office PowerPoint</Application>
  <PresentationFormat>Personnalisé</PresentationFormat>
  <Paragraphs>168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Company>SODEXO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GOEPP, mathilde</dc:creator>
  <cp:lastModifiedBy>Nelly</cp:lastModifiedBy>
  <cp:revision>86</cp:revision>
  <cp:lastPrinted>2019-02-19T07:17:01Z</cp:lastPrinted>
  <dcterms:created xsi:type="dcterms:W3CDTF">2017-09-04T08:58:15Z</dcterms:created>
  <dcterms:modified xsi:type="dcterms:W3CDTF">2019-02-22T10:34:54Z</dcterms:modified>
</cp:coreProperties>
</file>